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Play" panose="020B060402020202020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1" roundtripDataSignature="AMtx7mhkNgR9u9kN2rp+39aPo3PuvHs+G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2515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descr="Outer Space Landscape outline"/>
          <p:cNvPicPr preferRelativeResize="0"/>
          <p:nvPr/>
        </p:nvPicPr>
        <p:blipFill rotWithShape="1">
          <a:blip r:embed="rId3">
            <a:alphaModFix amt="85000"/>
          </a:blip>
          <a:srcRect/>
          <a:stretch/>
        </p:blipFill>
        <p:spPr>
          <a:xfrm>
            <a:off x="-11771" y="1117810"/>
            <a:ext cx="6120000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 descr="Venus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4169" y="3658118"/>
            <a:ext cx="2789602" cy="2789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 descr="Space Saucer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081355" y="-379810"/>
            <a:ext cx="2671407" cy="26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2455709" y="1317700"/>
            <a:ext cx="7853680" cy="376436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/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FRICTION!</a:t>
            </a:r>
            <a:endParaRPr/>
          </a:p>
        </p:txBody>
      </p:sp>
      <p:sp>
        <p:nvSpPr>
          <p:cNvPr id="88" name="Google Shape;88;p1"/>
          <p:cNvSpPr/>
          <p:nvPr/>
        </p:nvSpPr>
        <p:spPr>
          <a:xfrm>
            <a:off x="193041" y="172720"/>
            <a:ext cx="3305982" cy="11449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" descr="Institution of Mechanical Engineers - IMe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 flipH="1">
            <a:off x="2743200" y="66684"/>
            <a:ext cx="781222" cy="1346663"/>
          </a:xfrm>
          <a:prstGeom prst="rtTriangle">
            <a:avLst/>
          </a:prstGeom>
          <a:solidFill>
            <a:srgbClr val="E3251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6585918" y="983981"/>
            <a:ext cx="5194300" cy="322776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One</a:t>
            </a:r>
            <a:endParaRPr dirty="0"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Measure the pull force of your sled – </a:t>
            </a:r>
            <a:r>
              <a:rPr lang="en-GB" sz="1200" dirty="0">
                <a:solidFill>
                  <a:srgbClr val="7F7F7F"/>
                </a:solidFill>
              </a:rPr>
              <a:t>use force meter</a:t>
            </a:r>
            <a:endParaRPr lang="en-GB" sz="12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Two</a:t>
            </a:r>
            <a:endParaRPr dirty="0"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Test your sled on the </a:t>
            </a:r>
            <a:r>
              <a:rPr lang="en-GB" sz="1200" dirty="0">
                <a:solidFill>
                  <a:srgbClr val="7F7F7F"/>
                </a:solidFill>
              </a:rPr>
              <a:t>dry </a:t>
            </a:r>
            <a:r>
              <a:rPr lang="en-GB" sz="12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ramp – try using different surfaces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Activity Three</a:t>
            </a:r>
            <a:endParaRPr dirty="0"/>
          </a:p>
          <a:p>
            <a:pPr lvl="0">
              <a:lnSpc>
                <a:spcPct val="125000"/>
              </a:lnSpc>
            </a:pPr>
            <a:r>
              <a:rPr lang="en-GB" sz="1200" dirty="0">
                <a:solidFill>
                  <a:srgbClr val="7F7F7F"/>
                </a:solidFill>
              </a:rPr>
              <a:t>Test your sled on the lubricated ramp – use icing sugar</a:t>
            </a:r>
            <a:endParaRPr lang="en-GB" sz="12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25000"/>
              </a:lnSpc>
              <a:buSzPts val="1400"/>
            </a:pPr>
            <a:r>
              <a:rPr lang="en-GB" dirty="0">
                <a:solidFill>
                  <a:srgbClr val="E32515"/>
                </a:solidFill>
              </a:rPr>
              <a:t>Stretch Activity</a:t>
            </a:r>
            <a:endParaRPr lang="en-GB" dirty="0"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Calculate the coefficient of friction </a:t>
            </a:r>
            <a:endParaRPr dirty="0"/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" descr="Institution of Mechanical Engineers - IMech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6773591" y="4099452"/>
            <a:ext cx="14732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 forget to fill in your worksheet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" descr="Document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5819" y="4600790"/>
            <a:ext cx="874485" cy="8617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1" name="Google Shape;101;p2"/>
          <p:cNvCxnSpPr/>
          <p:nvPr/>
        </p:nvCxnSpPr>
        <p:spPr>
          <a:xfrm>
            <a:off x="6299200" y="838200"/>
            <a:ext cx="0" cy="5281608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2" name="Google Shape;102;p2"/>
          <p:cNvSpPr txBox="1"/>
          <p:nvPr/>
        </p:nvSpPr>
        <p:spPr>
          <a:xfrm>
            <a:off x="283080" y="1621315"/>
            <a:ext cx="465722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Font typeface="Arial"/>
              <a:buNone/>
            </a:pPr>
            <a:r>
              <a:rPr lang="en-GB" sz="2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MATERIALS + METHODS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9F06FC-05A6-658D-79E2-76F54BF94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191" y="2372017"/>
            <a:ext cx="5897959" cy="3454871"/>
          </a:xfrm>
          <a:prstGeom prst="rect">
            <a:avLst/>
          </a:prstGeom>
        </p:spPr>
      </p:pic>
      <p:pic>
        <p:nvPicPr>
          <p:cNvPr id="1026" name="Picture 2" descr="A drawing of a box on a scale&#10;&#10;AI-generated content may be incorrect.">
            <a:extLst>
              <a:ext uri="{FF2B5EF4-FFF2-40B4-BE49-F238E27FC236}">
                <a16:creationId xmlns:a16="http://schemas.microsoft.com/office/drawing/2014/main" id="{93BF9A7F-9B86-1CC2-A833-16AF3DA01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503" y="4211747"/>
            <a:ext cx="3835544" cy="250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 descr="Institution of Mechanical Engineers - IMech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Google Shape;108;p3"/>
          <p:cNvCxnSpPr/>
          <p:nvPr/>
        </p:nvCxnSpPr>
        <p:spPr>
          <a:xfrm>
            <a:off x="6299200" y="838200"/>
            <a:ext cx="0" cy="5281608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3"/>
          <p:cNvSpPr txBox="1"/>
          <p:nvPr/>
        </p:nvSpPr>
        <p:spPr>
          <a:xfrm>
            <a:off x="283080" y="1621315"/>
            <a:ext cx="465722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Font typeface="Arial"/>
              <a:buNone/>
            </a:pPr>
            <a:r>
              <a:rPr lang="en-GB" sz="2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RESULTS + DISCUSSION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312156" y="2213072"/>
            <a:ext cx="5602953" cy="41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 dirty="0">
                <a:solidFill>
                  <a:srgbClr val="7F7F7F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“Friction is the resistance that one surface, or object, encounters when moving over another”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Why does tilting the ramp cause the sled to slide?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1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What materials prevent the sled from sliding easier?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1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1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Have you had a go at the stretch activity?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8139B-56B4-9A83-EA9D-3B9A46C79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401" y="190048"/>
            <a:ext cx="3427976" cy="49914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0E85FD-7F6C-D56C-AA2E-7D1BD8271E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1077" y="1755648"/>
            <a:ext cx="3310782" cy="4807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2515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 descr="Outer Space Landscape outline"/>
          <p:cNvPicPr preferRelativeResize="0"/>
          <p:nvPr/>
        </p:nvPicPr>
        <p:blipFill rotWithShape="1">
          <a:blip r:embed="rId3">
            <a:alphaModFix amt="85000"/>
          </a:blip>
          <a:srcRect/>
          <a:stretch/>
        </p:blipFill>
        <p:spPr>
          <a:xfrm>
            <a:off x="-11771" y="1117810"/>
            <a:ext cx="6120000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 descr="Venus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4169" y="3658118"/>
            <a:ext cx="2789602" cy="2789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 descr="Space Saucer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081355" y="-379810"/>
            <a:ext cx="2671407" cy="267140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 txBox="1"/>
          <p:nvPr/>
        </p:nvSpPr>
        <p:spPr>
          <a:xfrm>
            <a:off x="2455709" y="1317700"/>
            <a:ext cx="7853680" cy="376436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SCIENCE</a:t>
            </a:r>
            <a:endParaRPr/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FRICTION!</a:t>
            </a:r>
            <a:endParaRPr/>
          </a:p>
        </p:txBody>
      </p:sp>
      <p:sp>
        <p:nvSpPr>
          <p:cNvPr id="121" name="Google Shape;121;p4"/>
          <p:cNvSpPr/>
          <p:nvPr/>
        </p:nvSpPr>
        <p:spPr>
          <a:xfrm>
            <a:off x="193041" y="172720"/>
            <a:ext cx="3305982" cy="11449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p4" descr="Institution of Mechanical Engineers - IMech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3080" y="-379810"/>
            <a:ext cx="2986202" cy="223965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4"/>
          <p:cNvSpPr/>
          <p:nvPr/>
        </p:nvSpPr>
        <p:spPr>
          <a:xfrm flipH="1">
            <a:off x="2743200" y="66684"/>
            <a:ext cx="781222" cy="1346663"/>
          </a:xfrm>
          <a:prstGeom prst="rtTriangle">
            <a:avLst/>
          </a:prstGeom>
          <a:solidFill>
            <a:srgbClr val="E3251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114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Play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Kieran Nar</dc:creator>
  <cp:lastModifiedBy>Kate Tomlinson</cp:lastModifiedBy>
  <cp:revision>2</cp:revision>
  <dcterms:created xsi:type="dcterms:W3CDTF">2025-04-13T16:50:32Z</dcterms:created>
  <dcterms:modified xsi:type="dcterms:W3CDTF">2026-03-24T12:13:04Z</dcterms:modified>
</cp:coreProperties>
</file>