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embeddedFontLst>
    <p:embeddedFont>
      <p:font typeface="Play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hkNgR9u9kN2rp+39aPo3PuvHs+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font" Target="fonts/Play-bold.fntdata"/><Relationship Id="rId9" Type="http://schemas.openxmlformats.org/officeDocument/2006/relationships/font" Target="fonts/Play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3251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uter Space Landscape outline" id="84" name="Google Shape;84;p1"/>
          <p:cNvPicPr preferRelativeResize="0"/>
          <p:nvPr/>
        </p:nvPicPr>
        <p:blipFill rotWithShape="1">
          <a:blip r:embed="rId3">
            <a:alphaModFix amt="85000"/>
          </a:blip>
          <a:srcRect b="0" l="0" r="0" t="0"/>
          <a:stretch/>
        </p:blipFill>
        <p:spPr>
          <a:xfrm>
            <a:off x="-11771" y="1117810"/>
            <a:ext cx="6120000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nus outline"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14169" y="3658118"/>
            <a:ext cx="2789602" cy="27896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pace Saucer outline" id="86" name="Google Shape;8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9081355" y="-379810"/>
            <a:ext cx="2671407" cy="267140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2455709" y="1317700"/>
            <a:ext cx="7853680" cy="37643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endParaRPr/>
          </a:p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FRICTION!</a:t>
            </a:r>
            <a:endParaRPr/>
          </a:p>
        </p:txBody>
      </p:sp>
      <p:sp>
        <p:nvSpPr>
          <p:cNvPr id="88" name="Google Shape;88;p1"/>
          <p:cNvSpPr/>
          <p:nvPr/>
        </p:nvSpPr>
        <p:spPr>
          <a:xfrm>
            <a:off x="193041" y="172720"/>
            <a:ext cx="3305982" cy="11449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stitution of Mechanical Engineers - IMechE" id="89" name="Google Shape;8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3080" y="-379810"/>
            <a:ext cx="2986202" cy="22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 flipH="1">
            <a:off x="2743200" y="66684"/>
            <a:ext cx="781222" cy="1346663"/>
          </a:xfrm>
          <a:prstGeom prst="rtTriangle">
            <a:avLst/>
          </a:prstGeom>
          <a:solidFill>
            <a:srgbClr val="E3251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6591300" y="738192"/>
            <a:ext cx="5194300" cy="3975512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 One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Slide with one weight, record the distances travelled.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 Two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Slide with three weights, record the distances travelled.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 Three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Slide with three weights + Velcro, record the distances travelled.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 Four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Slide with whichever loading / surface configuration and try to get as close to the marker as possible.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E32515"/>
                </a:solidFill>
                <a:latin typeface="Arial"/>
                <a:ea typeface="Arial"/>
                <a:cs typeface="Arial"/>
                <a:sym typeface="Arial"/>
              </a:rPr>
              <a:t>Stretch Activity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Reducing resistance: Lubrication</a:t>
            </a:r>
            <a:endParaRPr b="0" i="0" sz="12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stitution of Mechanical Engineers - IMechE"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3080" y="-379810"/>
            <a:ext cx="2986202" cy="223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1007" y="4654163"/>
            <a:ext cx="3272137" cy="146564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10198100" y="4628763"/>
            <a:ext cx="1473200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Don’t forget to fill in your worksheet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ocument outline" id="99" name="Google Shape;9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45363" y="5308599"/>
            <a:ext cx="874485" cy="86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200" y="2315922"/>
            <a:ext cx="5384789" cy="37963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2"/>
          <p:cNvCxnSpPr/>
          <p:nvPr/>
        </p:nvCxnSpPr>
        <p:spPr>
          <a:xfrm>
            <a:off x="6299200" y="838200"/>
            <a:ext cx="0" cy="5281608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2" name="Google Shape;102;p2"/>
          <p:cNvSpPr txBox="1"/>
          <p:nvPr/>
        </p:nvSpPr>
        <p:spPr>
          <a:xfrm>
            <a:off x="283080" y="1621315"/>
            <a:ext cx="4657220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0"/>
              <a:buFont typeface="Arial"/>
              <a:buNone/>
            </a:pPr>
            <a:r>
              <a:rPr b="0" i="0" lang="en-GB" sz="2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MATERIALS + METHODS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stitution of Mechanical Engineers - IMechE" id="107" name="Google Shape;10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3080" y="-379810"/>
            <a:ext cx="2986202" cy="22396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p3"/>
          <p:cNvCxnSpPr/>
          <p:nvPr/>
        </p:nvCxnSpPr>
        <p:spPr>
          <a:xfrm>
            <a:off x="6299200" y="838200"/>
            <a:ext cx="0" cy="5281608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9" name="Google Shape;109;p3"/>
          <p:cNvSpPr txBox="1"/>
          <p:nvPr/>
        </p:nvSpPr>
        <p:spPr>
          <a:xfrm>
            <a:off x="283080" y="1621315"/>
            <a:ext cx="4657220" cy="477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0"/>
              <a:buFont typeface="Arial"/>
              <a:buNone/>
            </a:pPr>
            <a:r>
              <a:rPr b="0" i="0" lang="en-GB" sz="25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RESULTS + DISCUSSION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283080" y="2341088"/>
            <a:ext cx="5602953" cy="4108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7F7F7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“Friction is the resistance that one surface, or object, encounters when moving over another”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Which puck configurations resulted in the most and least friction?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1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What affect did mass and surface type have on sliding distance?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1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Have you had a go at the stretch activity?</a:t>
            </a:r>
            <a:endParaRPr/>
          </a:p>
        </p:txBody>
      </p:sp>
      <p:pic>
        <p:nvPicPr>
          <p:cNvPr id="111" name="Google Shape;11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83292" y="740016"/>
            <a:ext cx="3219615" cy="4667490"/>
          </a:xfrm>
          <a:prstGeom prst="rect">
            <a:avLst/>
          </a:prstGeom>
          <a:noFill/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2" name="Google Shape;11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34315" y="1809382"/>
            <a:ext cx="3225966" cy="4667490"/>
          </a:xfrm>
          <a:prstGeom prst="rect">
            <a:avLst/>
          </a:prstGeom>
          <a:noFill/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32515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uter Space Landscape outline" id="117" name="Google Shape;117;p4"/>
          <p:cNvPicPr preferRelativeResize="0"/>
          <p:nvPr/>
        </p:nvPicPr>
        <p:blipFill rotWithShape="1">
          <a:blip r:embed="rId3">
            <a:alphaModFix amt="85000"/>
          </a:blip>
          <a:srcRect b="0" l="0" r="0" t="0"/>
          <a:stretch/>
        </p:blipFill>
        <p:spPr>
          <a:xfrm>
            <a:off x="-11771" y="1117810"/>
            <a:ext cx="6120000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nus outline" id="118" name="Google Shape;11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14169" y="3658118"/>
            <a:ext cx="2789602" cy="27896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pace Saucer outline" id="119" name="Google Shape;11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9081355" y="-379810"/>
            <a:ext cx="2671407" cy="267140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 txBox="1"/>
          <p:nvPr/>
        </p:nvSpPr>
        <p:spPr>
          <a:xfrm>
            <a:off x="2455709" y="1317700"/>
            <a:ext cx="7853680" cy="376436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endParaRPr/>
          </a:p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FRICTION!</a:t>
            </a:r>
            <a:endParaRPr/>
          </a:p>
        </p:txBody>
      </p:sp>
      <p:sp>
        <p:nvSpPr>
          <p:cNvPr id="121" name="Google Shape;121;p4"/>
          <p:cNvSpPr/>
          <p:nvPr/>
        </p:nvSpPr>
        <p:spPr>
          <a:xfrm>
            <a:off x="193041" y="172720"/>
            <a:ext cx="3305982" cy="11449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stitution of Mechanical Engineers - IMechE" id="122" name="Google Shape;12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3080" y="-379810"/>
            <a:ext cx="2986202" cy="22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/>
          <p:nvPr/>
        </p:nvSpPr>
        <p:spPr>
          <a:xfrm flipH="1">
            <a:off x="2743200" y="66684"/>
            <a:ext cx="781222" cy="1346663"/>
          </a:xfrm>
          <a:prstGeom prst="rtTriangle">
            <a:avLst/>
          </a:prstGeom>
          <a:solidFill>
            <a:srgbClr val="E3251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2025-04-13T16:50:32Z</dcterms:created>
  <dc:creator>Kieran Nar</dc:creator>
</cp:coreProperties>
</file>