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47_B8B1D73A.xml" ContentType="application/vnd.ms-powerpoint.comments+xml"/>
  <Override PartName="/ppt/comments/modernComment_150_ABA71CA0.xml" ContentType="application/vnd.ms-powerpoint.comments+xml"/>
  <Override PartName="/ppt/comments/modernComment_153_BC032301.xml" ContentType="application/vnd.ms-powerpoint.comments+xml"/>
  <Override PartName="/ppt/comments/modernComment_151_B55E06E1.xml" ContentType="application/vnd.ms-powerpoint.comments+xml"/>
  <Override PartName="/ppt/comments/modernComment_152_4B7A0AB0.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71" r:id="rId5"/>
    <p:sldId id="273" r:id="rId6"/>
    <p:sldId id="327" r:id="rId7"/>
    <p:sldId id="336" r:id="rId8"/>
    <p:sldId id="339" r:id="rId9"/>
    <p:sldId id="337" r:id="rId10"/>
    <p:sldId id="33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F1D65E-8855-46BC-5FF1-0BED51D6FE97}" name="Lucy Killington" initials="LK" userId="S::Lucy.Killington@imeche.org::b127cc7b-7913-467d-bc7f-6e6d9926b612" providerId="AD"/>
  <p188:author id="{6C43BAC1-A03F-7199-D571-257683E0F40C}" name="Fiona Wong" initials="FW" userId="S::fiona.wong@imeche.org::2b2d3a5a-a3c2-455a-b6f9-3a2b21d9e9d3" providerId="AD"/>
  <p188:author id="{E98A92DA-C170-7F1D-40BC-679E613B7096}" name="Christopher Smout" initials="CS" userId="S::Christopher.Smout@imeche.org::9daab80f-e588-4efc-b64b-2ea85e2885b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EFFCF7A6-DDCD-453A-8A79-5F540EB3E1A9}">
  <a:tblStyle styleId="{EFFCF7A6-DDCD-453A-8A79-5F540EB3E1A9}" styleName="IMechE Table 1">
    <a:wholeTbl>
      <a:tcTxStyle>
        <a:fontRef idx="minor">
          <a:srgbClr val="594B44"/>
        </a:fontRef>
        <a:srgbClr val="594B44"/>
      </a:tcTxStyle>
      <a:tcStyle>
        <a:tcBdr>
          <a:left>
            <a:ln w="0" cmpd="sng">
              <a:solidFill>
                <a:schemeClr val="lt1"/>
              </a:solidFill>
            </a:ln>
          </a:left>
          <a:right>
            <a:ln w="0" cmpd="sng">
              <a:solidFill>
                <a:schemeClr val="lt1"/>
              </a:solidFill>
            </a:ln>
          </a:right>
          <a:top>
            <a:ln w="0" cmpd="sng">
              <a:solidFill>
                <a:schemeClr val="lt1"/>
              </a:solidFill>
            </a:ln>
          </a:top>
          <a:bottom>
            <a:ln w="0" cmpd="sng">
              <a:solidFill>
                <a:schemeClr val="lt1"/>
              </a:solidFill>
            </a:ln>
          </a:bottom>
          <a:insideH>
            <a:ln w="3810" cmpd="sng">
              <a:solidFill>
                <a:srgbClr val="594B44"/>
              </a:solidFill>
            </a:ln>
          </a:insideH>
          <a:insideV>
            <a:ln w="3810" cmpd="sng">
              <a:solidFill>
                <a:srgbClr val="594B44"/>
              </a:solidFill>
            </a:ln>
          </a:insideV>
        </a:tcBdr>
        <a:fill>
          <a:solidFill>
            <a:schemeClr val="lt1"/>
          </a:solidFill>
        </a:fill>
      </a:tcStyle>
    </a:wholeTbl>
    <a:firstRow>
      <a:tcTxStyle b="on">
        <a:fontRef idx="minor">
          <a:srgbClr val="594B44"/>
        </a:fontRef>
        <a:srgbClr val="594B44"/>
      </a:tcTxStyle>
      <a:tcStyle>
        <a:tcBdr>
          <a:left>
            <a:ln w="0" cmpd="sng">
              <a:solidFill>
                <a:schemeClr val="accent1"/>
              </a:solidFill>
            </a:ln>
          </a:left>
          <a:right>
            <a:ln w="0" cmpd="sng">
              <a:solidFill>
                <a:schemeClr val="accent1"/>
              </a:solidFill>
            </a:ln>
          </a:right>
          <a:top>
            <a:ln w="0" cmpd="sng">
              <a:solidFill>
                <a:schemeClr val="accent1"/>
              </a:solidFill>
            </a:ln>
          </a:top>
          <a:bottom>
            <a:ln w="9525" cmpd="sng">
              <a:solidFill>
                <a:srgbClr val="594B44"/>
              </a:solidFill>
            </a:ln>
          </a:bottom>
          <a:insideV>
            <a:ln w="3810" cmpd="sng">
              <a:solidFill>
                <a:srgbClr val="594B44"/>
              </a:solidFill>
            </a:ln>
          </a:insideV>
        </a:tcBdr>
        <a:fill>
          <a:solidFill>
            <a:schemeClr val="lt1"/>
          </a:solidFill>
        </a:fill>
      </a:tcStyle>
    </a:firstRow>
  </a:tblStyle>
  <a:tblStyle styleId="{91F1D461-A654-47A5-B3B9-7484F91A5B87}" styleName="IMechE Table 2">
    <a:wholeTbl>
      <a:tcTxStyle>
        <a:fontRef idx="minor">
          <a:srgbClr val="594B44"/>
        </a:fontRef>
        <a:srgbClr val="594B44"/>
      </a:tcTxStyle>
      <a:tcStyle>
        <a:tcBdr>
          <a:left>
            <a:ln w="0" cmpd="sng">
              <a:solidFill>
                <a:schemeClr val="lt1"/>
              </a:solidFill>
            </a:ln>
          </a:left>
          <a:right>
            <a:ln w="0" cmpd="sng">
              <a:solidFill>
                <a:schemeClr val="lt1"/>
              </a:solidFill>
            </a:ln>
          </a:right>
          <a:top>
            <a:ln w="0" cmpd="sng">
              <a:solidFill>
                <a:schemeClr val="lt1"/>
              </a:solidFill>
            </a:ln>
          </a:top>
          <a:bottom>
            <a:ln w="0" cmpd="sng">
              <a:solidFill>
                <a:schemeClr val="lt1"/>
              </a:solidFill>
            </a:ln>
          </a:bottom>
          <a:insideH>
            <a:ln w="0" cmpd="sng">
              <a:solidFill>
                <a:srgbClr val="594B44"/>
              </a:solidFill>
            </a:ln>
          </a:insideH>
          <a:insideV>
            <a:ln w="0" cmpd="sng">
              <a:solidFill>
                <a:srgbClr val="594B44"/>
              </a:solidFill>
            </a:ln>
          </a:insideV>
        </a:tcBdr>
        <a:fill>
          <a:solidFill>
            <a:schemeClr val="lt1"/>
          </a:solidFill>
        </a:fill>
      </a:tcStyle>
    </a:wholeTbl>
    <a:band2H>
      <a:tcStyle>
        <a:tcBdr/>
        <a:fill>
          <a:solidFill>
            <a:srgbClr val="E3EDFA"/>
          </a:solidFill>
        </a:fill>
      </a:tcStyle>
    </a:band2H>
    <a:firstRow>
      <a:tcTxStyle b="on">
        <a:fontRef idx="minor">
          <a:srgbClr val="594B44"/>
        </a:fontRef>
        <a:srgbClr val="594B44"/>
      </a:tcTxStyle>
      <a:tcStyle>
        <a:tcBdr>
          <a:left>
            <a:ln w="0" cmpd="sng">
              <a:solidFill>
                <a:schemeClr val="accent1"/>
              </a:solidFill>
            </a:ln>
          </a:left>
          <a:right>
            <a:ln w="0" cmpd="sng">
              <a:solidFill>
                <a:schemeClr val="accent1"/>
              </a:solidFill>
            </a:ln>
          </a:right>
          <a:top>
            <a:ln w="0" cmpd="sng">
              <a:solidFill>
                <a:schemeClr val="accent1"/>
              </a:solidFill>
            </a:ln>
          </a:top>
          <a:bottom>
            <a:ln w="3810" cmpd="sng">
              <a:solidFill>
                <a:srgbClr val="594B44"/>
              </a:solidFill>
            </a:ln>
          </a:bottom>
          <a:insideV>
            <a:ln w="0" cmpd="sng">
              <a:solidFill>
                <a:srgbClr val="594B44"/>
              </a:solidFill>
            </a:ln>
          </a:insideV>
        </a:tcBdr>
        <a:fill>
          <a:solidFill>
            <a:schemeClr val="l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14" autoAdjust="0"/>
    <p:restoredTop sz="83314" autoAdjust="0"/>
  </p:normalViewPr>
  <p:slideViewPr>
    <p:cSldViewPr snapToGrid="0" showGuides="1">
      <p:cViewPr varScale="1">
        <p:scale>
          <a:sx n="111" d="100"/>
          <a:sy n="111" d="100"/>
        </p:scale>
        <p:origin x="70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8/10/relationships/authors" Targe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omments/modernComment_147_B8B1D73A.xml><?xml version="1.0" encoding="utf-8"?>
<p188:cmLst xmlns:a="http://schemas.openxmlformats.org/drawingml/2006/main" xmlns:r="http://schemas.openxmlformats.org/officeDocument/2006/relationships" xmlns:p188="http://schemas.microsoft.com/office/powerpoint/2018/8/main">
  <p188:cm id="{283027A1-6766-4E30-AE40-37377A129288}" authorId="{6C43BAC1-A03F-7199-D571-257683E0F40C}" created="2022-03-21T17:09:38.019">
    <pc:sldMkLst xmlns:pc="http://schemas.microsoft.com/office/powerpoint/2013/main/command">
      <pc:docMk/>
      <pc:sldMk cId="3098662714" sldId="327"/>
    </pc:sldMkLst>
    <p188:pos x="11344275" y="869950"/>
    <p188:txBody>
      <a:bodyPr/>
      <a:lstStyle/>
      <a:p>
        <a:r>
          <a:rPr lang="en-GB"/>
          <a:t>Insert team photo</a:t>
        </a:r>
      </a:p>
    </p188:txBody>
  </p188:cm>
</p188:cmLst>
</file>

<file path=ppt/comments/modernComment_150_ABA71CA0.xml><?xml version="1.0" encoding="utf-8"?>
<p188:cmLst xmlns:a="http://schemas.openxmlformats.org/drawingml/2006/main" xmlns:r="http://schemas.openxmlformats.org/officeDocument/2006/relationships" xmlns:p188="http://schemas.microsoft.com/office/powerpoint/2018/8/main">
  <p188:cm id="{3A1EE101-29F7-4C6E-8EE6-5840997B3D8B}" authorId="{6C43BAC1-A03F-7199-D571-257683E0F40C}" created="2022-03-21T17:09:50.495">
    <pc:sldMkLst xmlns:pc="http://schemas.microsoft.com/office/powerpoint/2013/main/command">
      <pc:docMk/>
      <pc:sldMk cId="2879855776" sldId="336"/>
    </pc:sldMkLst>
    <p188:pos x="11331575" y="863600"/>
    <p188:txBody>
      <a:bodyPr/>
      <a:lstStyle/>
      <a:p>
        <a:r>
          <a:rPr lang="en-GB"/>
          <a:t>Please add any photos/images/CAD drawings etc as appropriate</a:t>
        </a:r>
      </a:p>
    </p188:txBody>
  </p188:cm>
</p188:cmLst>
</file>

<file path=ppt/comments/modernComment_151_B55E06E1.xml><?xml version="1.0" encoding="utf-8"?>
<p188:cmLst xmlns:a="http://schemas.openxmlformats.org/drawingml/2006/main" xmlns:r="http://schemas.openxmlformats.org/officeDocument/2006/relationships" xmlns:p188="http://schemas.microsoft.com/office/powerpoint/2018/8/main">
  <p188:cm id="{21C6502B-3851-4D30-9A9B-7601D4CB2DA2}" authorId="{6C43BAC1-A03F-7199-D571-257683E0F40C}" created="2022-03-21T17:10:02.026">
    <ac:deMkLst xmlns:ac="http://schemas.microsoft.com/office/drawing/2013/main/command">
      <pc:docMk xmlns:pc="http://schemas.microsoft.com/office/powerpoint/2013/main/command"/>
      <pc:sldMk xmlns:pc="http://schemas.microsoft.com/office/powerpoint/2013/main/command" cId="3042838241" sldId="337"/>
      <ac:picMk id="10" creationId="{B6EF266C-94EF-4FBA-8F3E-B47880F65154}"/>
    </ac:deMkLst>
    <p188:txBody>
      <a:bodyPr/>
      <a:lstStyle/>
      <a:p>
        <a:r>
          <a:rPr lang="en-GB"/>
          <a:t>Please add any photos/images/CAD drawings etc as appropriate</a:t>
        </a:r>
      </a:p>
    </p188:txBody>
  </p188:cm>
</p188:cmLst>
</file>

<file path=ppt/comments/modernComment_152_4B7A0AB0.xml><?xml version="1.0" encoding="utf-8"?>
<p188:cmLst xmlns:a="http://schemas.openxmlformats.org/drawingml/2006/main" xmlns:r="http://schemas.openxmlformats.org/officeDocument/2006/relationships" xmlns:p188="http://schemas.microsoft.com/office/powerpoint/2018/8/main">
  <p188:cm id="{934923CB-22C3-4590-AECA-7B643BFAAF7A}" authorId="{6C43BAC1-A03F-7199-D571-257683E0F40C}" created="2022-03-21T17:10:10.431">
    <ac:deMkLst xmlns:ac="http://schemas.microsoft.com/office/drawing/2013/main/command">
      <pc:docMk xmlns:pc="http://schemas.microsoft.com/office/powerpoint/2013/main/command"/>
      <pc:sldMk xmlns:pc="http://schemas.microsoft.com/office/powerpoint/2013/main/command" cId="1266289328" sldId="338"/>
      <ac:picMk id="9" creationId="{D31E573B-253E-4DDC-A165-A6C8212FEF7B}"/>
    </ac:deMkLst>
    <p188:txBody>
      <a:bodyPr/>
      <a:lstStyle/>
      <a:p>
        <a:r>
          <a:rPr lang="en-GB"/>
          <a:t>Please add any photos/images/CAD drawings etc as appropriate</a:t>
        </a:r>
      </a:p>
    </p188:txBody>
  </p188:cm>
</p188:cmLst>
</file>

<file path=ppt/comments/modernComment_153_BC032301.xml><?xml version="1.0" encoding="utf-8"?>
<p188:cmLst xmlns:a="http://schemas.openxmlformats.org/drawingml/2006/main" xmlns:r="http://schemas.openxmlformats.org/officeDocument/2006/relationships" xmlns:p188="http://schemas.microsoft.com/office/powerpoint/2018/8/main">
  <p188:cm id="{64298A30-2A05-429E-AB6A-E8072B8C8775}" authorId="{6C43BAC1-A03F-7199-D571-257683E0F40C}" created="2022-03-21T17:06:58.382">
    <ac:deMkLst xmlns:ac="http://schemas.microsoft.com/office/drawing/2013/main/command">
      <pc:docMk xmlns:pc="http://schemas.microsoft.com/office/powerpoint/2013/main/command"/>
      <pc:sldMk xmlns:pc="http://schemas.microsoft.com/office/powerpoint/2013/main/command" cId="3154322177" sldId="339"/>
      <ac:picMk id="13" creationId="{E19490FB-5DD0-4430-8E5D-491373E3D825}"/>
    </ac:deMkLst>
    <p188:txBody>
      <a:bodyPr/>
      <a:lstStyle/>
      <a:p>
        <a:r>
          <a:rPr lang="en-GB"/>
          <a:t>Please add any photos/images/CAD drawings etc as appropriate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86C862-6B4E-45C8-B34C-F65C0AAC8521}" type="datetimeFigureOut">
              <a:rPr lang="en-GB" smtClean="0"/>
              <a:t>22/04/2026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D43D1C-3054-47A1-A8F6-19579F7A8FBB}" type="slidenum">
              <a:rPr lang="en-GB" smtClean="0"/>
              <a:t>‹#›</a:t>
            </a:fld>
            <a:endParaRPr lang="en-GB"/>
          </a:p>
        </p:txBody>
      </p:sp>
    </p:spTree>
    <p:extLst>
      <p:ext uri="{BB962C8B-B14F-4D97-AF65-F5344CB8AC3E}">
        <p14:creationId xmlns:p14="http://schemas.microsoft.com/office/powerpoint/2010/main" val="1963178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Slide layout: Cover half image</a:t>
            </a:r>
          </a:p>
          <a:p>
            <a:endParaRPr lang="en-GB" dirty="0"/>
          </a:p>
          <a:p>
            <a:r>
              <a:rPr lang="en-GB" dirty="0"/>
              <a:t>These covers use half page images as backgrounds and can be updated with your own image. </a:t>
            </a:r>
          </a:p>
          <a:p>
            <a:endParaRPr lang="en-GB" dirty="0"/>
          </a:p>
          <a:p>
            <a:r>
              <a:rPr lang="en-GB" dirty="0"/>
              <a:t>The logo should sit half the logo height from your headline and any content below the logo should be positioned at least the logo height below. This spacing has been built into its placeholder. </a:t>
            </a:r>
          </a:p>
          <a:p>
            <a:endParaRPr lang="en-GB" dirty="0"/>
          </a:p>
        </p:txBody>
      </p:sp>
      <p:sp>
        <p:nvSpPr>
          <p:cNvPr id="4" name="Slide Number Placeholder 3"/>
          <p:cNvSpPr>
            <a:spLocks noGrp="1"/>
          </p:cNvSpPr>
          <p:nvPr>
            <p:ph type="sldNum" sz="quarter" idx="5"/>
          </p:nvPr>
        </p:nvSpPr>
        <p:spPr/>
        <p:txBody>
          <a:bodyPr/>
          <a:lstStyle/>
          <a:p>
            <a:fld id="{F7D43D1C-3054-47A1-A8F6-19579F7A8FBB}" type="slidenum">
              <a:rPr lang="en-GB" smtClean="0"/>
              <a:t>1</a:t>
            </a:fld>
            <a:endParaRPr lang="en-GB"/>
          </a:p>
        </p:txBody>
      </p:sp>
    </p:spTree>
    <p:extLst>
      <p:ext uri="{BB962C8B-B14F-4D97-AF65-F5344CB8AC3E}">
        <p14:creationId xmlns:p14="http://schemas.microsoft.com/office/powerpoint/2010/main" val="3373877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Slide layout: Agenda single column</a:t>
            </a:r>
          </a:p>
          <a:p>
            <a:endParaRPr lang="en-GB" dirty="0"/>
          </a:p>
        </p:txBody>
      </p:sp>
      <p:sp>
        <p:nvSpPr>
          <p:cNvPr id="4" name="Slide Number Placeholder 3"/>
          <p:cNvSpPr>
            <a:spLocks noGrp="1"/>
          </p:cNvSpPr>
          <p:nvPr>
            <p:ph type="sldNum" sz="quarter" idx="5"/>
          </p:nvPr>
        </p:nvSpPr>
        <p:spPr/>
        <p:txBody>
          <a:bodyPr/>
          <a:lstStyle/>
          <a:p>
            <a:fld id="{F7D43D1C-3054-47A1-A8F6-19579F7A8FBB}" type="slidenum">
              <a:rPr lang="en-GB" smtClean="0"/>
              <a:t>2</a:t>
            </a:fld>
            <a:endParaRPr lang="en-GB"/>
          </a:p>
        </p:txBody>
      </p:sp>
    </p:spTree>
    <p:extLst>
      <p:ext uri="{BB962C8B-B14F-4D97-AF65-F5344CB8AC3E}">
        <p14:creationId xmlns:p14="http://schemas.microsoft.com/office/powerpoint/2010/main" val="333603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Slide layout: Right half inset image</a:t>
            </a: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D43D1C-3054-47A1-A8F6-19579F7A8FB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8719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7B1E9-80AA-47AF-846D-19B57F7AF83F}"/>
              </a:ext>
            </a:extLst>
          </p:cNvPr>
          <p:cNvSpPr>
            <a:spLocks noGrp="1"/>
          </p:cNvSpPr>
          <p:nvPr>
            <p:ph type="ctrTitle" hasCustomPrompt="1"/>
          </p:nvPr>
        </p:nvSpPr>
        <p:spPr>
          <a:xfrm>
            <a:off x="531813" y="607971"/>
            <a:ext cx="9144000" cy="572336"/>
          </a:xfrm>
          <a:prstGeom prst="rect">
            <a:avLst/>
          </a:prstGeom>
        </p:spPr>
        <p:txBody>
          <a:bodyPr anchor="t">
            <a:noAutofit/>
          </a:bodyPr>
          <a:lstStyle>
            <a:lvl1pPr algn="l">
              <a:lnSpc>
                <a:spcPts val="4050"/>
              </a:lnSpc>
              <a:defRPr sz="5400"/>
            </a:lvl1pPr>
          </a:lstStyle>
          <a:p>
            <a:r>
              <a:rPr lang="en-US" dirty="0"/>
              <a:t>Title</a:t>
            </a:r>
            <a:endParaRPr lang="en-GB" dirty="0"/>
          </a:p>
        </p:txBody>
      </p:sp>
      <p:sp>
        <p:nvSpPr>
          <p:cNvPr id="7" name="TextBox 6">
            <a:extLst>
              <a:ext uri="{FF2B5EF4-FFF2-40B4-BE49-F238E27FC236}">
                <a16:creationId xmlns:a16="http://schemas.microsoft.com/office/drawing/2014/main" id="{BFE36920-2317-4712-96EE-E0296D0C145A}"/>
              </a:ext>
            </a:extLst>
          </p:cNvPr>
          <p:cNvSpPr txBox="1"/>
          <p:nvPr userDrawn="1"/>
        </p:nvSpPr>
        <p:spPr>
          <a:xfrm>
            <a:off x="541338" y="6127489"/>
            <a:ext cx="4410075" cy="243656"/>
          </a:xfrm>
          <a:prstGeom prst="rect">
            <a:avLst/>
          </a:prstGeom>
          <a:noFill/>
        </p:spPr>
        <p:txBody>
          <a:bodyPr wrap="square" lIns="0" tIns="0" rIns="0" bIns="0" rtlCol="0">
            <a:spAutoFit/>
          </a:bodyPr>
          <a:lstStyle/>
          <a:p>
            <a:pPr>
              <a:lnSpc>
                <a:spcPts val="1920"/>
              </a:lnSpc>
            </a:pPr>
            <a:r>
              <a:rPr lang="en-GB" sz="1600" b="1" dirty="0">
                <a:solidFill>
                  <a:srgbClr val="E63312"/>
                </a:solidFill>
                <a:latin typeface="+mj-lt"/>
              </a:rPr>
              <a:t>Improving the world through engineering</a:t>
            </a:r>
          </a:p>
        </p:txBody>
      </p:sp>
      <p:sp>
        <p:nvSpPr>
          <p:cNvPr id="11" name="Text Placeholder 10">
            <a:extLst>
              <a:ext uri="{FF2B5EF4-FFF2-40B4-BE49-F238E27FC236}">
                <a16:creationId xmlns:a16="http://schemas.microsoft.com/office/drawing/2014/main" id="{138852E4-2105-474E-BF2F-BD180042F03E}"/>
              </a:ext>
            </a:extLst>
          </p:cNvPr>
          <p:cNvSpPr>
            <a:spLocks noGrp="1"/>
          </p:cNvSpPr>
          <p:nvPr>
            <p:ph type="body" sz="quarter" idx="13" hasCustomPrompt="1"/>
          </p:nvPr>
        </p:nvSpPr>
        <p:spPr>
          <a:xfrm>
            <a:off x="541338" y="3985200"/>
            <a:ext cx="1933575" cy="1349087"/>
          </a:xfrm>
        </p:spPr>
        <p:txBody>
          <a:bodyPr/>
          <a:lstStyle>
            <a:lvl1pPr>
              <a:lnSpc>
                <a:spcPts val="2250"/>
              </a:lnSpc>
              <a:defRPr/>
            </a:lvl1pPr>
          </a:lstStyle>
          <a:p>
            <a:pPr lvl="0"/>
            <a:r>
              <a:rPr lang="en-US" dirty="0"/>
              <a:t>Subtitle</a:t>
            </a:r>
            <a:endParaRPr lang="en-GB" dirty="0"/>
          </a:p>
        </p:txBody>
      </p:sp>
    </p:spTree>
    <p:extLst>
      <p:ext uri="{BB962C8B-B14F-4D97-AF65-F5344CB8AC3E}">
        <p14:creationId xmlns:p14="http://schemas.microsoft.com/office/powerpoint/2010/main" val="611406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ft half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3B95D-EE61-40C5-A5A5-889C0464BFB9}"/>
              </a:ext>
            </a:extLst>
          </p:cNvPr>
          <p:cNvSpPr>
            <a:spLocks noGrp="1"/>
          </p:cNvSpPr>
          <p:nvPr>
            <p:ph type="title"/>
          </p:nvPr>
        </p:nvSpPr>
        <p:spPr>
          <a:xfrm>
            <a:off x="6278563" y="539750"/>
            <a:ext cx="5373687" cy="788614"/>
          </a:xfrm>
          <a:prstGeom prst="rect">
            <a:avLst/>
          </a:prstGeo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DC44E31-DF1E-4A69-A2D5-C3C730B064AA}"/>
              </a:ext>
            </a:extLst>
          </p:cNvPr>
          <p:cNvSpPr>
            <a:spLocks noGrp="1"/>
          </p:cNvSpPr>
          <p:nvPr>
            <p:ph idx="1"/>
          </p:nvPr>
        </p:nvSpPr>
        <p:spPr>
          <a:xfrm>
            <a:off x="6278563" y="2499915"/>
            <a:ext cx="5373687" cy="33945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758971F5-D7C5-4F00-9E44-DFD4618259F9}"/>
              </a:ext>
            </a:extLst>
          </p:cNvPr>
          <p:cNvSpPr>
            <a:spLocks noGrp="1"/>
          </p:cNvSpPr>
          <p:nvPr>
            <p:ph type="body" sz="quarter" idx="13"/>
          </p:nvPr>
        </p:nvSpPr>
        <p:spPr>
          <a:xfrm>
            <a:off x="6278563" y="1547676"/>
            <a:ext cx="5373687" cy="732927"/>
          </a:xfrm>
        </p:spPr>
        <p:txBody>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a:p>
            <a:pPr lvl="1"/>
            <a:r>
              <a:rPr lang="en-US"/>
              <a:t>Second level</a:t>
            </a:r>
          </a:p>
        </p:txBody>
      </p:sp>
      <p:sp>
        <p:nvSpPr>
          <p:cNvPr id="8" name="Picture Placeholder 7">
            <a:extLst>
              <a:ext uri="{FF2B5EF4-FFF2-40B4-BE49-F238E27FC236}">
                <a16:creationId xmlns:a16="http://schemas.microsoft.com/office/drawing/2014/main" id="{ACF4A7B6-5119-4D7C-9C77-1C7DFE69AAF6}"/>
              </a:ext>
            </a:extLst>
          </p:cNvPr>
          <p:cNvSpPr>
            <a:spLocks noGrp="1"/>
          </p:cNvSpPr>
          <p:nvPr>
            <p:ph type="pic" sz="quarter" idx="14"/>
          </p:nvPr>
        </p:nvSpPr>
        <p:spPr>
          <a:xfrm>
            <a:off x="1588" y="-2242"/>
            <a:ext cx="5913437" cy="6858000"/>
          </a:xfrm>
        </p:spPr>
        <p:txBody>
          <a:bodyPr/>
          <a:lstStyle/>
          <a:p>
            <a:r>
              <a:rPr lang="en-US"/>
              <a:t>Click icon to add picture</a:t>
            </a:r>
            <a:endParaRPr lang="en-GB"/>
          </a:p>
        </p:txBody>
      </p:sp>
    </p:spTree>
    <p:extLst>
      <p:ext uri="{BB962C8B-B14F-4D97-AF65-F5344CB8AC3E}">
        <p14:creationId xmlns:p14="http://schemas.microsoft.com/office/powerpoint/2010/main" val="3636740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ft half inse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3B95D-EE61-40C5-A5A5-889C0464BFB9}"/>
              </a:ext>
            </a:extLst>
          </p:cNvPr>
          <p:cNvSpPr>
            <a:spLocks noGrp="1"/>
          </p:cNvSpPr>
          <p:nvPr>
            <p:ph type="title"/>
          </p:nvPr>
        </p:nvSpPr>
        <p:spPr>
          <a:xfrm>
            <a:off x="6278563" y="539750"/>
            <a:ext cx="5373687" cy="788614"/>
          </a:xfrm>
          <a:prstGeom prst="rect">
            <a:avLst/>
          </a:prstGeo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DC44E31-DF1E-4A69-A2D5-C3C730B064AA}"/>
              </a:ext>
            </a:extLst>
          </p:cNvPr>
          <p:cNvSpPr>
            <a:spLocks noGrp="1"/>
          </p:cNvSpPr>
          <p:nvPr>
            <p:ph idx="1"/>
          </p:nvPr>
        </p:nvSpPr>
        <p:spPr>
          <a:xfrm>
            <a:off x="6275389" y="2499914"/>
            <a:ext cx="5376862" cy="38183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758971F5-D7C5-4F00-9E44-DFD4618259F9}"/>
              </a:ext>
            </a:extLst>
          </p:cNvPr>
          <p:cNvSpPr>
            <a:spLocks noGrp="1"/>
          </p:cNvSpPr>
          <p:nvPr>
            <p:ph type="body" sz="quarter" idx="13"/>
          </p:nvPr>
        </p:nvSpPr>
        <p:spPr>
          <a:xfrm>
            <a:off x="6278563" y="1547676"/>
            <a:ext cx="5373687" cy="732927"/>
          </a:xfrm>
        </p:spPr>
        <p:txBody>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a:p>
            <a:pPr lvl="1"/>
            <a:r>
              <a:rPr lang="en-US"/>
              <a:t>Second level</a:t>
            </a:r>
          </a:p>
        </p:txBody>
      </p:sp>
      <p:sp>
        <p:nvSpPr>
          <p:cNvPr id="8" name="Picture Placeholder 7">
            <a:extLst>
              <a:ext uri="{FF2B5EF4-FFF2-40B4-BE49-F238E27FC236}">
                <a16:creationId xmlns:a16="http://schemas.microsoft.com/office/drawing/2014/main" id="{ACF4A7B6-5119-4D7C-9C77-1C7DFE69AAF6}"/>
              </a:ext>
            </a:extLst>
          </p:cNvPr>
          <p:cNvSpPr>
            <a:spLocks noGrp="1"/>
          </p:cNvSpPr>
          <p:nvPr>
            <p:ph type="pic" sz="quarter" idx="14"/>
          </p:nvPr>
        </p:nvSpPr>
        <p:spPr>
          <a:xfrm>
            <a:off x="539750" y="539750"/>
            <a:ext cx="5375275" cy="5778500"/>
          </a:xfrm>
        </p:spPr>
        <p:txBody>
          <a:bodyPr/>
          <a:lstStyle/>
          <a:p>
            <a:r>
              <a:rPr lang="en-US"/>
              <a:t>Click icon to add picture</a:t>
            </a:r>
            <a:endParaRPr lang="en-GB"/>
          </a:p>
        </p:txBody>
      </p:sp>
    </p:spTree>
    <p:extLst>
      <p:ext uri="{BB962C8B-B14F-4D97-AF65-F5344CB8AC3E}">
        <p14:creationId xmlns:p14="http://schemas.microsoft.com/office/powerpoint/2010/main" val="2851375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inse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77E9C-2648-4066-BED0-50F5506B5DD1}"/>
              </a:ext>
            </a:extLst>
          </p:cNvPr>
          <p:cNvSpPr>
            <a:spLocks noGrp="1"/>
          </p:cNvSpPr>
          <p:nvPr>
            <p:ph type="title" hasCustomPrompt="1"/>
          </p:nvPr>
        </p:nvSpPr>
        <p:spPr>
          <a:xfrm>
            <a:off x="541338" y="554803"/>
            <a:ext cx="4229100" cy="788614"/>
          </a:xfrm>
          <a:prstGeom prst="rect">
            <a:avLst/>
          </a:prstGeom>
        </p:spPr>
        <p:txBody>
          <a:bodyPr/>
          <a:lstStyle>
            <a:lvl1pPr>
              <a:defRPr/>
            </a:lvl1pPr>
          </a:lstStyle>
          <a:p>
            <a:r>
              <a:rPr lang="en-US" dirty="0"/>
              <a:t>Title</a:t>
            </a:r>
            <a:endParaRPr lang="en-GB" dirty="0"/>
          </a:p>
        </p:txBody>
      </p:sp>
      <p:sp>
        <p:nvSpPr>
          <p:cNvPr id="7" name="Picture Placeholder 6">
            <a:extLst>
              <a:ext uri="{FF2B5EF4-FFF2-40B4-BE49-F238E27FC236}">
                <a16:creationId xmlns:a16="http://schemas.microsoft.com/office/drawing/2014/main" id="{0B9C7FAF-7A37-42B4-B802-7B029B0F72F8}"/>
              </a:ext>
            </a:extLst>
          </p:cNvPr>
          <p:cNvSpPr>
            <a:spLocks noGrp="1"/>
          </p:cNvSpPr>
          <p:nvPr>
            <p:ph type="pic" sz="quarter" idx="13"/>
          </p:nvPr>
        </p:nvSpPr>
        <p:spPr>
          <a:xfrm>
            <a:off x="539750" y="1655999"/>
            <a:ext cx="11112500" cy="4662000"/>
          </a:xfrm>
        </p:spPr>
        <p:txBody>
          <a:bodyPr/>
          <a:lstStyle/>
          <a:p>
            <a:r>
              <a:rPr lang="en-US"/>
              <a:t>Click icon to add picture</a:t>
            </a:r>
            <a:endParaRPr lang="en-GB"/>
          </a:p>
        </p:txBody>
      </p:sp>
    </p:spTree>
    <p:extLst>
      <p:ext uri="{BB962C8B-B14F-4D97-AF65-F5344CB8AC3E}">
        <p14:creationId xmlns:p14="http://schemas.microsoft.com/office/powerpoint/2010/main" val="19427654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s tw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78DC8-37CF-4B9F-A344-C9D61CB8ED2B}"/>
              </a:ext>
            </a:extLst>
          </p:cNvPr>
          <p:cNvSpPr>
            <a:spLocks noGrp="1"/>
          </p:cNvSpPr>
          <p:nvPr>
            <p:ph type="title"/>
          </p:nvPr>
        </p:nvSpPr>
        <p:spPr/>
        <p:txBody>
          <a:bodyPr/>
          <a:lstStyle/>
          <a:p>
            <a:r>
              <a:rPr lang="en-US"/>
              <a:t>Click to edit Master title style</a:t>
            </a:r>
            <a:endParaRPr lang="en-GB"/>
          </a:p>
        </p:txBody>
      </p:sp>
      <p:sp>
        <p:nvSpPr>
          <p:cNvPr id="7" name="Chart Placeholder 6">
            <a:extLst>
              <a:ext uri="{FF2B5EF4-FFF2-40B4-BE49-F238E27FC236}">
                <a16:creationId xmlns:a16="http://schemas.microsoft.com/office/drawing/2014/main" id="{9727FE40-2BB0-454F-8A53-9335AFC4A2A5}"/>
              </a:ext>
            </a:extLst>
          </p:cNvPr>
          <p:cNvSpPr>
            <a:spLocks noGrp="1"/>
          </p:cNvSpPr>
          <p:nvPr>
            <p:ph type="chart" sz="quarter" idx="13"/>
          </p:nvPr>
        </p:nvSpPr>
        <p:spPr>
          <a:xfrm>
            <a:off x="1325561" y="2015999"/>
            <a:ext cx="4589463" cy="3722400"/>
          </a:xfrm>
        </p:spPr>
        <p:txBody>
          <a:bodyPr/>
          <a:lstStyle/>
          <a:p>
            <a:r>
              <a:rPr lang="en-US"/>
              <a:t>Click icon to add chart</a:t>
            </a:r>
            <a:endParaRPr lang="en-GB" dirty="0"/>
          </a:p>
        </p:txBody>
      </p:sp>
      <p:sp>
        <p:nvSpPr>
          <p:cNvPr id="9" name="Chart Placeholder 8">
            <a:extLst>
              <a:ext uri="{FF2B5EF4-FFF2-40B4-BE49-F238E27FC236}">
                <a16:creationId xmlns:a16="http://schemas.microsoft.com/office/drawing/2014/main" id="{A8472604-03DE-464C-BA2A-5FE5F49F4E26}"/>
              </a:ext>
            </a:extLst>
          </p:cNvPr>
          <p:cNvSpPr>
            <a:spLocks noGrp="1"/>
          </p:cNvSpPr>
          <p:nvPr>
            <p:ph type="chart" sz="quarter" idx="14"/>
          </p:nvPr>
        </p:nvSpPr>
        <p:spPr>
          <a:xfrm>
            <a:off x="6821488" y="2015999"/>
            <a:ext cx="4830762" cy="3722400"/>
          </a:xfrm>
        </p:spPr>
        <p:txBody>
          <a:bodyPr/>
          <a:lstStyle/>
          <a:p>
            <a:r>
              <a:rPr lang="en-US"/>
              <a:t>Click icon to add chart</a:t>
            </a:r>
            <a:endParaRPr lang="en-GB"/>
          </a:p>
        </p:txBody>
      </p:sp>
    </p:spTree>
    <p:extLst>
      <p:ext uri="{BB962C8B-B14F-4D97-AF65-F5344CB8AC3E}">
        <p14:creationId xmlns:p14="http://schemas.microsoft.com/office/powerpoint/2010/main" val="3840558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78DC8-37CF-4B9F-A344-C9D61CB8ED2B}"/>
              </a:ext>
            </a:extLst>
          </p:cNvPr>
          <p:cNvSpPr>
            <a:spLocks noGrp="1"/>
          </p:cNvSpPr>
          <p:nvPr>
            <p:ph type="title"/>
          </p:nvPr>
        </p:nvSpPr>
        <p:spPr/>
        <p:txBody>
          <a:bodyPr/>
          <a:lstStyle/>
          <a:p>
            <a:r>
              <a:rPr lang="en-US"/>
              <a:t>Click to edit Master title style</a:t>
            </a:r>
            <a:endParaRPr lang="en-GB"/>
          </a:p>
        </p:txBody>
      </p:sp>
      <p:sp>
        <p:nvSpPr>
          <p:cNvPr id="9" name="Chart Placeholder 8">
            <a:extLst>
              <a:ext uri="{FF2B5EF4-FFF2-40B4-BE49-F238E27FC236}">
                <a16:creationId xmlns:a16="http://schemas.microsoft.com/office/drawing/2014/main" id="{A8472604-03DE-464C-BA2A-5FE5F49F4E26}"/>
              </a:ext>
            </a:extLst>
          </p:cNvPr>
          <p:cNvSpPr>
            <a:spLocks noGrp="1"/>
          </p:cNvSpPr>
          <p:nvPr>
            <p:ph type="chart" sz="quarter" idx="14"/>
          </p:nvPr>
        </p:nvSpPr>
        <p:spPr>
          <a:xfrm>
            <a:off x="6580800" y="2015999"/>
            <a:ext cx="4830762" cy="3722400"/>
          </a:xfrm>
        </p:spPr>
        <p:txBody>
          <a:bodyPr/>
          <a:lstStyle/>
          <a:p>
            <a:r>
              <a:rPr lang="en-US"/>
              <a:t>Click icon to add chart</a:t>
            </a:r>
            <a:endParaRPr lang="en-GB"/>
          </a:p>
        </p:txBody>
      </p:sp>
      <p:sp>
        <p:nvSpPr>
          <p:cNvPr id="8" name="Text Placeholder 9">
            <a:extLst>
              <a:ext uri="{FF2B5EF4-FFF2-40B4-BE49-F238E27FC236}">
                <a16:creationId xmlns:a16="http://schemas.microsoft.com/office/drawing/2014/main" id="{BF565D45-FFAA-4CB9-A60E-286601F13DF4}"/>
              </a:ext>
            </a:extLst>
          </p:cNvPr>
          <p:cNvSpPr>
            <a:spLocks noGrp="1"/>
          </p:cNvSpPr>
          <p:nvPr>
            <p:ph type="body" sz="quarter" idx="17"/>
          </p:nvPr>
        </p:nvSpPr>
        <p:spPr>
          <a:xfrm>
            <a:off x="541338" y="1512001"/>
            <a:ext cx="5373687" cy="449368"/>
          </a:xfrm>
        </p:spPr>
        <p:txBody>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a:p>
            <a:pPr lvl="1"/>
            <a:r>
              <a:rPr lang="en-US"/>
              <a:t>Second level</a:t>
            </a:r>
          </a:p>
        </p:txBody>
      </p:sp>
      <p:sp>
        <p:nvSpPr>
          <p:cNvPr id="10" name="Content Placeholder 2">
            <a:extLst>
              <a:ext uri="{FF2B5EF4-FFF2-40B4-BE49-F238E27FC236}">
                <a16:creationId xmlns:a16="http://schemas.microsoft.com/office/drawing/2014/main" id="{3F7BFBAC-3C50-4FE6-9F27-4C6036C0C62B}"/>
              </a:ext>
            </a:extLst>
          </p:cNvPr>
          <p:cNvSpPr>
            <a:spLocks noGrp="1"/>
          </p:cNvSpPr>
          <p:nvPr>
            <p:ph idx="1"/>
          </p:nvPr>
        </p:nvSpPr>
        <p:spPr>
          <a:xfrm>
            <a:off x="539750" y="2087999"/>
            <a:ext cx="5375275" cy="3650399"/>
          </a:xfrm>
        </p:spPr>
        <p:txBody>
          <a:bodyPr/>
          <a:lstStyle>
            <a:lvl1pPr>
              <a:spcBef>
                <a:spcPts val="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4356197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sub bran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FE36920-2317-4712-96EE-E0296D0C145A}"/>
              </a:ext>
            </a:extLst>
          </p:cNvPr>
          <p:cNvSpPr txBox="1"/>
          <p:nvPr userDrawn="1"/>
        </p:nvSpPr>
        <p:spPr>
          <a:xfrm>
            <a:off x="541338" y="6127489"/>
            <a:ext cx="6881812" cy="243656"/>
          </a:xfrm>
          <a:prstGeom prst="rect">
            <a:avLst/>
          </a:prstGeom>
          <a:noFill/>
        </p:spPr>
        <p:txBody>
          <a:bodyPr wrap="square" lIns="0" tIns="0" rIns="0" bIns="0" rtlCol="0">
            <a:spAutoFit/>
          </a:bodyPr>
          <a:lstStyle/>
          <a:p>
            <a:pPr>
              <a:lnSpc>
                <a:spcPts val="1920"/>
              </a:lnSpc>
            </a:pPr>
            <a:r>
              <a:rPr lang="en-GB" sz="1600" b="1" dirty="0">
                <a:solidFill>
                  <a:srgbClr val="E63312"/>
                </a:solidFill>
                <a:latin typeface="+mj-lt"/>
              </a:rPr>
              <a:t>Helping talented technical professionals reach their full potential</a:t>
            </a:r>
          </a:p>
        </p:txBody>
      </p:sp>
      <p:sp>
        <p:nvSpPr>
          <p:cNvPr id="11" name="Text Placeholder 10">
            <a:extLst>
              <a:ext uri="{FF2B5EF4-FFF2-40B4-BE49-F238E27FC236}">
                <a16:creationId xmlns:a16="http://schemas.microsoft.com/office/drawing/2014/main" id="{138852E4-2105-474E-BF2F-BD180042F03E}"/>
              </a:ext>
            </a:extLst>
          </p:cNvPr>
          <p:cNvSpPr>
            <a:spLocks noGrp="1"/>
          </p:cNvSpPr>
          <p:nvPr>
            <p:ph type="body" sz="quarter" idx="13" hasCustomPrompt="1"/>
          </p:nvPr>
        </p:nvSpPr>
        <p:spPr>
          <a:xfrm>
            <a:off x="541338" y="3852000"/>
            <a:ext cx="1933575" cy="284693"/>
          </a:xfrm>
        </p:spPr>
        <p:txBody>
          <a:bodyPr/>
          <a:lstStyle>
            <a:lvl1pPr>
              <a:defRPr/>
            </a:lvl1pPr>
          </a:lstStyle>
          <a:p>
            <a:pPr lvl="0"/>
            <a:r>
              <a:rPr lang="en-US" dirty="0"/>
              <a:t>Subtitle</a:t>
            </a:r>
            <a:endParaRPr lang="en-GB" dirty="0"/>
          </a:p>
        </p:txBody>
      </p:sp>
      <p:sp>
        <p:nvSpPr>
          <p:cNvPr id="8" name="Picture Placeholder 7">
            <a:extLst>
              <a:ext uri="{FF2B5EF4-FFF2-40B4-BE49-F238E27FC236}">
                <a16:creationId xmlns:a16="http://schemas.microsoft.com/office/drawing/2014/main" id="{E34D0BA7-8C04-4F00-9E70-72D132B16B01}"/>
              </a:ext>
            </a:extLst>
          </p:cNvPr>
          <p:cNvSpPr>
            <a:spLocks noGrp="1"/>
          </p:cNvSpPr>
          <p:nvPr>
            <p:ph type="pic" sz="quarter" idx="16"/>
          </p:nvPr>
        </p:nvSpPr>
        <p:spPr>
          <a:xfrm>
            <a:off x="541338" y="539750"/>
            <a:ext cx="4316400" cy="1476000"/>
          </a:xfrm>
        </p:spPr>
        <p:txBody>
          <a:bodyPr/>
          <a:lstStyle/>
          <a:p>
            <a:r>
              <a:rPr lang="en-US"/>
              <a:t>Click icon to add picture</a:t>
            </a:r>
            <a:endParaRPr lang="en-GB"/>
          </a:p>
        </p:txBody>
      </p:sp>
      <p:sp>
        <p:nvSpPr>
          <p:cNvPr id="16" name="Text Placeholder 9">
            <a:extLst>
              <a:ext uri="{FF2B5EF4-FFF2-40B4-BE49-F238E27FC236}">
                <a16:creationId xmlns:a16="http://schemas.microsoft.com/office/drawing/2014/main" id="{A88FCC28-2EF4-4228-B644-688D9A56601D}"/>
              </a:ext>
            </a:extLst>
          </p:cNvPr>
          <p:cNvSpPr>
            <a:spLocks noGrp="1"/>
          </p:cNvSpPr>
          <p:nvPr>
            <p:ph type="body" sz="quarter" idx="17"/>
          </p:nvPr>
        </p:nvSpPr>
        <p:spPr>
          <a:xfrm>
            <a:off x="541338" y="2592000"/>
            <a:ext cx="5373687" cy="732927"/>
          </a:xfrm>
        </p:spPr>
        <p:txBody>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5685464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and image">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1F79BAD9-2F34-431E-9FC0-014B20169192}"/>
              </a:ext>
            </a:extLst>
          </p:cNvPr>
          <p:cNvSpPr>
            <a:spLocks noGrp="1"/>
          </p:cNvSpPr>
          <p:nvPr>
            <p:ph type="body" sz="quarter" idx="17"/>
          </p:nvPr>
        </p:nvSpPr>
        <p:spPr>
          <a:xfrm>
            <a:off x="541338" y="1764000"/>
            <a:ext cx="4586287" cy="732927"/>
          </a:xfrm>
        </p:spPr>
        <p:txBody>
          <a:bodyPr/>
          <a:lstStyle>
            <a:lvl1pPr>
              <a:lnSpc>
                <a:spcPts val="3000"/>
              </a:lnSpc>
              <a:spcBef>
                <a:spcPts val="0"/>
              </a:spcBef>
              <a:buNone/>
              <a:defRPr sz="2400">
                <a:solidFill>
                  <a:srgbClr val="0C1C49"/>
                </a:solidFill>
                <a:latin typeface="+mj-lt"/>
              </a:defRPr>
            </a:lvl1pPr>
            <a:lvl2pPr marL="0" indent="0">
              <a:spcBef>
                <a:spcPts val="0"/>
              </a:spcBef>
              <a:buNone/>
              <a:defRPr b="1" cap="all" baseline="0">
                <a:solidFill>
                  <a:srgbClr val="594B44"/>
                </a:solidFill>
              </a:defRPr>
            </a:lvl2pPr>
          </a:lstStyle>
          <a:p>
            <a:pPr lvl="0"/>
            <a:r>
              <a:rPr lang="en-US"/>
              <a:t>Click to edit Master text styles</a:t>
            </a:r>
          </a:p>
          <a:p>
            <a:pPr lvl="1"/>
            <a:r>
              <a:rPr lang="en-US"/>
              <a:t>Second level</a:t>
            </a:r>
          </a:p>
        </p:txBody>
      </p:sp>
      <p:sp>
        <p:nvSpPr>
          <p:cNvPr id="9" name="Text Placeholder 8">
            <a:extLst>
              <a:ext uri="{FF2B5EF4-FFF2-40B4-BE49-F238E27FC236}">
                <a16:creationId xmlns:a16="http://schemas.microsoft.com/office/drawing/2014/main" id="{F3DBB215-911A-4263-AA06-2F1A4A0D0307}"/>
              </a:ext>
            </a:extLst>
          </p:cNvPr>
          <p:cNvSpPr>
            <a:spLocks noGrp="1"/>
          </p:cNvSpPr>
          <p:nvPr>
            <p:ph type="body" sz="quarter" idx="18" hasCustomPrompt="1"/>
          </p:nvPr>
        </p:nvSpPr>
        <p:spPr>
          <a:xfrm>
            <a:off x="541338" y="5004000"/>
            <a:ext cx="4594225" cy="285335"/>
          </a:xfrm>
        </p:spPr>
        <p:txBody>
          <a:bodyPr/>
          <a:lstStyle>
            <a:lvl1pPr>
              <a:defRPr b="1">
                <a:solidFill>
                  <a:srgbClr val="0C1C49"/>
                </a:solidFill>
              </a:defRPr>
            </a:lvl1pPr>
            <a:lvl2pPr>
              <a:defRPr b="1"/>
            </a:lvl2pPr>
            <a:lvl3pPr>
              <a:defRPr b="1"/>
            </a:lvl3pPr>
            <a:lvl4pPr>
              <a:defRPr b="1"/>
            </a:lvl4pPr>
            <a:lvl5pPr>
              <a:defRPr b="1"/>
            </a:lvl5pPr>
          </a:lstStyle>
          <a:p>
            <a:pPr lvl="0"/>
            <a:r>
              <a:rPr lang="en-US" dirty="0"/>
              <a:t>Name</a:t>
            </a:r>
            <a:endParaRPr lang="en-GB" dirty="0"/>
          </a:p>
        </p:txBody>
      </p:sp>
      <p:sp>
        <p:nvSpPr>
          <p:cNvPr id="8" name="Picture Placeholder 7">
            <a:extLst>
              <a:ext uri="{FF2B5EF4-FFF2-40B4-BE49-F238E27FC236}">
                <a16:creationId xmlns:a16="http://schemas.microsoft.com/office/drawing/2014/main" id="{C7171A63-D876-41AA-ABDC-33D183EC17D3}"/>
              </a:ext>
            </a:extLst>
          </p:cNvPr>
          <p:cNvSpPr>
            <a:spLocks noGrp="1"/>
          </p:cNvSpPr>
          <p:nvPr>
            <p:ph type="pic" sz="quarter" idx="19"/>
          </p:nvPr>
        </p:nvSpPr>
        <p:spPr>
          <a:xfrm>
            <a:off x="6275388" y="0"/>
            <a:ext cx="5916611" cy="6858000"/>
          </a:xfrm>
        </p:spPr>
        <p:txBody>
          <a:bodyPr/>
          <a:lstStyle/>
          <a:p>
            <a:r>
              <a:rPr lang="en-US"/>
              <a:t>Click icon to add picture</a:t>
            </a:r>
            <a:endParaRPr lang="en-GB"/>
          </a:p>
        </p:txBody>
      </p:sp>
    </p:spTree>
    <p:extLst>
      <p:ext uri="{BB962C8B-B14F-4D97-AF65-F5344CB8AC3E}">
        <p14:creationId xmlns:p14="http://schemas.microsoft.com/office/powerpoint/2010/main" val="6131232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1F79BAD9-2F34-431E-9FC0-014B20169192}"/>
              </a:ext>
            </a:extLst>
          </p:cNvPr>
          <p:cNvSpPr>
            <a:spLocks noGrp="1"/>
          </p:cNvSpPr>
          <p:nvPr>
            <p:ph type="body" sz="quarter" idx="17"/>
          </p:nvPr>
        </p:nvSpPr>
        <p:spPr>
          <a:xfrm>
            <a:off x="2828925" y="2404800"/>
            <a:ext cx="6527800" cy="732927"/>
          </a:xfrm>
        </p:spPr>
        <p:txBody>
          <a:bodyPr/>
          <a:lstStyle>
            <a:lvl1pPr>
              <a:lnSpc>
                <a:spcPts val="3000"/>
              </a:lnSpc>
              <a:spcBef>
                <a:spcPts val="0"/>
              </a:spcBef>
              <a:buNone/>
              <a:defRPr sz="2400">
                <a:solidFill>
                  <a:srgbClr val="0C1C49"/>
                </a:solidFill>
                <a:latin typeface="+mj-lt"/>
              </a:defRPr>
            </a:lvl1pPr>
            <a:lvl2pPr marL="0" indent="0">
              <a:spcBef>
                <a:spcPts val="0"/>
              </a:spcBef>
              <a:buNone/>
              <a:defRPr b="1" cap="all" baseline="0">
                <a:solidFill>
                  <a:srgbClr val="594B44"/>
                </a:solidFill>
              </a:defRPr>
            </a:lvl2pPr>
          </a:lstStyle>
          <a:p>
            <a:pPr lvl="0"/>
            <a:r>
              <a:rPr lang="en-US"/>
              <a:t>Click to edit Master text styles</a:t>
            </a:r>
          </a:p>
          <a:p>
            <a:pPr lvl="1"/>
            <a:r>
              <a:rPr lang="en-US"/>
              <a:t>Second level</a:t>
            </a:r>
          </a:p>
        </p:txBody>
      </p:sp>
      <p:sp>
        <p:nvSpPr>
          <p:cNvPr id="9" name="Text Placeholder 8">
            <a:extLst>
              <a:ext uri="{FF2B5EF4-FFF2-40B4-BE49-F238E27FC236}">
                <a16:creationId xmlns:a16="http://schemas.microsoft.com/office/drawing/2014/main" id="{F3DBB215-911A-4263-AA06-2F1A4A0D0307}"/>
              </a:ext>
            </a:extLst>
          </p:cNvPr>
          <p:cNvSpPr>
            <a:spLocks noGrp="1"/>
          </p:cNvSpPr>
          <p:nvPr>
            <p:ph type="body" sz="quarter" idx="18" hasCustomPrompt="1"/>
          </p:nvPr>
        </p:nvSpPr>
        <p:spPr>
          <a:xfrm>
            <a:off x="2828925" y="4176000"/>
            <a:ext cx="6527800" cy="365125"/>
          </a:xfrm>
        </p:spPr>
        <p:txBody>
          <a:bodyPr/>
          <a:lstStyle>
            <a:lvl1pPr>
              <a:defRPr b="1">
                <a:solidFill>
                  <a:srgbClr val="0C1C49"/>
                </a:solidFill>
              </a:defRPr>
            </a:lvl1pPr>
            <a:lvl2pPr>
              <a:defRPr b="1"/>
            </a:lvl2pPr>
            <a:lvl3pPr>
              <a:defRPr b="1"/>
            </a:lvl3pPr>
            <a:lvl4pPr>
              <a:defRPr b="1"/>
            </a:lvl4pPr>
            <a:lvl5pPr>
              <a:defRPr b="1"/>
            </a:lvl5pPr>
          </a:lstStyle>
          <a:p>
            <a:pPr lvl="0"/>
            <a:r>
              <a:rPr lang="en-US" dirty="0"/>
              <a:t>Name</a:t>
            </a:r>
            <a:endParaRPr lang="en-GB" dirty="0"/>
          </a:p>
        </p:txBody>
      </p:sp>
    </p:spTree>
    <p:extLst>
      <p:ext uri="{BB962C8B-B14F-4D97-AF65-F5344CB8AC3E}">
        <p14:creationId xmlns:p14="http://schemas.microsoft.com/office/powerpoint/2010/main" val="14804224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483ECE1-24A0-4663-B038-68F67C2CA16E}"/>
              </a:ext>
            </a:extLst>
          </p:cNvPr>
          <p:cNvSpPr>
            <a:spLocks noGrp="1"/>
          </p:cNvSpPr>
          <p:nvPr>
            <p:ph type="pic" sz="quarter" idx="13"/>
          </p:nvPr>
        </p:nvSpPr>
        <p:spPr>
          <a:xfrm>
            <a:off x="0" y="0"/>
            <a:ext cx="12192000" cy="6858000"/>
          </a:xfrm>
        </p:spPr>
        <p:txBody>
          <a:bodyPr/>
          <a:lstStyle/>
          <a:p>
            <a:r>
              <a:rPr lang="en-US"/>
              <a:t>Click icon to add picture</a:t>
            </a:r>
            <a:endParaRPr lang="en-GB"/>
          </a:p>
        </p:txBody>
      </p:sp>
    </p:spTree>
    <p:extLst>
      <p:ext uri="{BB962C8B-B14F-4D97-AF65-F5344CB8AC3E}">
        <p14:creationId xmlns:p14="http://schemas.microsoft.com/office/powerpoint/2010/main" val="19207244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full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483ECE1-24A0-4663-B038-68F67C2CA16E}"/>
              </a:ext>
            </a:extLst>
          </p:cNvPr>
          <p:cNvSpPr>
            <a:spLocks noGrp="1"/>
          </p:cNvSpPr>
          <p:nvPr>
            <p:ph type="pic" sz="quarter" idx="13"/>
          </p:nvPr>
        </p:nvSpPr>
        <p:spPr>
          <a:xfrm>
            <a:off x="0" y="0"/>
            <a:ext cx="12192000" cy="6858000"/>
          </a:xfrm>
        </p:spPr>
        <p:txBody>
          <a:bodyPr/>
          <a:lstStyle/>
          <a:p>
            <a:r>
              <a:rPr lang="en-US"/>
              <a:t>Click icon to add picture</a:t>
            </a:r>
            <a:endParaRPr lang="en-GB"/>
          </a:p>
        </p:txBody>
      </p:sp>
      <p:sp>
        <p:nvSpPr>
          <p:cNvPr id="8" name="Title 1">
            <a:extLst>
              <a:ext uri="{FF2B5EF4-FFF2-40B4-BE49-F238E27FC236}">
                <a16:creationId xmlns:a16="http://schemas.microsoft.com/office/drawing/2014/main" id="{2BF4D82D-4396-409E-8656-328E907A6368}"/>
              </a:ext>
            </a:extLst>
          </p:cNvPr>
          <p:cNvSpPr>
            <a:spLocks noGrp="1"/>
          </p:cNvSpPr>
          <p:nvPr>
            <p:ph type="ctrTitle" hasCustomPrompt="1"/>
          </p:nvPr>
        </p:nvSpPr>
        <p:spPr>
          <a:xfrm>
            <a:off x="525463" y="550821"/>
            <a:ext cx="4238625" cy="403893"/>
          </a:xfrm>
          <a:prstGeom prst="rect">
            <a:avLst/>
          </a:prstGeom>
        </p:spPr>
        <p:txBody>
          <a:bodyPr wrap="square" anchor="t">
            <a:spAutoFit/>
          </a:bodyPr>
          <a:lstStyle>
            <a:lvl1pPr algn="l">
              <a:lnSpc>
                <a:spcPts val="3000"/>
              </a:lnSpc>
              <a:defRPr sz="3500"/>
            </a:lvl1pPr>
          </a:lstStyle>
          <a:p>
            <a:r>
              <a:rPr lang="en-US" dirty="0"/>
              <a:t>Title</a:t>
            </a:r>
            <a:endParaRPr lang="en-GB" dirty="0"/>
          </a:p>
        </p:txBody>
      </p:sp>
    </p:spTree>
    <p:extLst>
      <p:ext uri="{BB962C8B-B14F-4D97-AF65-F5344CB8AC3E}">
        <p14:creationId xmlns:p14="http://schemas.microsoft.com/office/powerpoint/2010/main" val="1537923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half image">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61A2F4A7-D2D5-469D-8EA4-99B034D86309}"/>
              </a:ext>
            </a:extLst>
          </p:cNvPr>
          <p:cNvSpPr>
            <a:spLocks noGrp="1"/>
          </p:cNvSpPr>
          <p:nvPr>
            <p:ph type="pic" sz="quarter" idx="14"/>
          </p:nvPr>
        </p:nvSpPr>
        <p:spPr>
          <a:xfrm>
            <a:off x="6275388" y="0"/>
            <a:ext cx="5916612" cy="6858000"/>
          </a:xfrm>
        </p:spPr>
        <p:txBody>
          <a:bodyPr/>
          <a:lstStyle/>
          <a:p>
            <a:r>
              <a:rPr lang="en-US"/>
              <a:t>Click icon to add picture</a:t>
            </a:r>
            <a:endParaRPr lang="en-GB" dirty="0"/>
          </a:p>
        </p:txBody>
      </p:sp>
      <p:sp>
        <p:nvSpPr>
          <p:cNvPr id="7" name="TextBox 6">
            <a:extLst>
              <a:ext uri="{FF2B5EF4-FFF2-40B4-BE49-F238E27FC236}">
                <a16:creationId xmlns:a16="http://schemas.microsoft.com/office/drawing/2014/main" id="{BFE36920-2317-4712-96EE-E0296D0C145A}"/>
              </a:ext>
            </a:extLst>
          </p:cNvPr>
          <p:cNvSpPr txBox="1"/>
          <p:nvPr userDrawn="1"/>
        </p:nvSpPr>
        <p:spPr>
          <a:xfrm>
            <a:off x="541338" y="6127489"/>
            <a:ext cx="4410075" cy="243656"/>
          </a:xfrm>
          <a:prstGeom prst="rect">
            <a:avLst/>
          </a:prstGeom>
          <a:noFill/>
        </p:spPr>
        <p:txBody>
          <a:bodyPr wrap="square" lIns="0" tIns="0" rIns="0" bIns="0" rtlCol="0">
            <a:spAutoFit/>
          </a:bodyPr>
          <a:lstStyle/>
          <a:p>
            <a:pPr>
              <a:lnSpc>
                <a:spcPts val="1920"/>
              </a:lnSpc>
            </a:pPr>
            <a:r>
              <a:rPr lang="en-GB" sz="1600" b="1" dirty="0">
                <a:solidFill>
                  <a:srgbClr val="E63312"/>
                </a:solidFill>
                <a:latin typeface="+mj-lt"/>
              </a:rPr>
              <a:t>Improving the world through engineering</a:t>
            </a:r>
          </a:p>
        </p:txBody>
      </p:sp>
      <p:sp>
        <p:nvSpPr>
          <p:cNvPr id="11" name="Text Placeholder 10">
            <a:extLst>
              <a:ext uri="{FF2B5EF4-FFF2-40B4-BE49-F238E27FC236}">
                <a16:creationId xmlns:a16="http://schemas.microsoft.com/office/drawing/2014/main" id="{138852E4-2105-474E-BF2F-BD180042F03E}"/>
              </a:ext>
            </a:extLst>
          </p:cNvPr>
          <p:cNvSpPr>
            <a:spLocks noGrp="1"/>
          </p:cNvSpPr>
          <p:nvPr>
            <p:ph type="body" sz="quarter" idx="13" hasCustomPrompt="1"/>
          </p:nvPr>
        </p:nvSpPr>
        <p:spPr>
          <a:xfrm>
            <a:off x="541338" y="3985200"/>
            <a:ext cx="1933575" cy="1349087"/>
          </a:xfrm>
        </p:spPr>
        <p:txBody>
          <a:bodyPr/>
          <a:lstStyle>
            <a:lvl1pPr>
              <a:defRPr/>
            </a:lvl1pPr>
          </a:lstStyle>
          <a:p>
            <a:pPr lvl="0"/>
            <a:r>
              <a:rPr lang="en-US" dirty="0"/>
              <a:t>Subtitle</a:t>
            </a:r>
            <a:endParaRPr lang="en-GB" dirty="0"/>
          </a:p>
        </p:txBody>
      </p:sp>
      <p:sp>
        <p:nvSpPr>
          <p:cNvPr id="3" name="Title 2">
            <a:extLst>
              <a:ext uri="{FF2B5EF4-FFF2-40B4-BE49-F238E27FC236}">
                <a16:creationId xmlns:a16="http://schemas.microsoft.com/office/drawing/2014/main" id="{2AEEE26D-C6B4-42E1-8F91-4F03423B0E98}"/>
              </a:ext>
            </a:extLst>
          </p:cNvPr>
          <p:cNvSpPr>
            <a:spLocks noGrp="1"/>
          </p:cNvSpPr>
          <p:nvPr>
            <p:ph type="title"/>
          </p:nvPr>
        </p:nvSpPr>
        <p:spPr>
          <a:xfrm>
            <a:off x="531813" y="607971"/>
            <a:ext cx="5383212" cy="572336"/>
          </a:xfrm>
        </p:spPr>
        <p:txBody>
          <a:bodyPr/>
          <a:lstStyle>
            <a:lvl1pPr>
              <a:lnSpc>
                <a:spcPts val="3675"/>
              </a:lnSpc>
              <a:defRPr sz="4900"/>
            </a:lvl1pPr>
          </a:lstStyle>
          <a:p>
            <a:r>
              <a:rPr lang="en-US"/>
              <a:t>Click to edit Master title style</a:t>
            </a:r>
            <a:endParaRPr lang="en-GB" dirty="0"/>
          </a:p>
        </p:txBody>
      </p:sp>
    </p:spTree>
    <p:extLst>
      <p:ext uri="{BB962C8B-B14F-4D97-AF65-F5344CB8AC3E}">
        <p14:creationId xmlns:p14="http://schemas.microsoft.com/office/powerpoint/2010/main" val="12940296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BF4D82D-4396-409E-8656-328E907A6368}"/>
              </a:ext>
            </a:extLst>
          </p:cNvPr>
          <p:cNvSpPr>
            <a:spLocks noGrp="1"/>
          </p:cNvSpPr>
          <p:nvPr>
            <p:ph type="ctrTitle" hasCustomPrompt="1"/>
          </p:nvPr>
        </p:nvSpPr>
        <p:spPr>
          <a:xfrm>
            <a:off x="525463" y="550821"/>
            <a:ext cx="4238625" cy="403893"/>
          </a:xfrm>
          <a:prstGeom prst="rect">
            <a:avLst/>
          </a:prstGeom>
        </p:spPr>
        <p:txBody>
          <a:bodyPr wrap="square" anchor="t">
            <a:spAutoFit/>
          </a:bodyPr>
          <a:lstStyle>
            <a:lvl1pPr algn="l">
              <a:lnSpc>
                <a:spcPts val="3000"/>
              </a:lnSpc>
              <a:defRPr sz="3500"/>
            </a:lvl1pPr>
          </a:lstStyle>
          <a:p>
            <a:r>
              <a:rPr lang="en-US" dirty="0"/>
              <a:t>Title</a:t>
            </a:r>
            <a:endParaRPr lang="en-GB" dirty="0"/>
          </a:p>
        </p:txBody>
      </p:sp>
      <p:sp>
        <p:nvSpPr>
          <p:cNvPr id="7" name="Table Placeholder 6">
            <a:extLst>
              <a:ext uri="{FF2B5EF4-FFF2-40B4-BE49-F238E27FC236}">
                <a16:creationId xmlns:a16="http://schemas.microsoft.com/office/drawing/2014/main" id="{2F94B668-2B4A-44A5-9C7C-1B97F60DA810}"/>
              </a:ext>
            </a:extLst>
          </p:cNvPr>
          <p:cNvSpPr>
            <a:spLocks noGrp="1"/>
          </p:cNvSpPr>
          <p:nvPr>
            <p:ph type="tbl" sz="quarter" idx="13"/>
          </p:nvPr>
        </p:nvSpPr>
        <p:spPr>
          <a:xfrm>
            <a:off x="541337" y="1533601"/>
            <a:ext cx="11110913" cy="4784650"/>
          </a:xfrm>
        </p:spPr>
        <p:txBody>
          <a:bodyPr/>
          <a:lstStyle/>
          <a:p>
            <a:r>
              <a:rPr lang="en-US"/>
              <a:t>Click icon to add table</a:t>
            </a:r>
            <a:endParaRPr lang="en-GB"/>
          </a:p>
        </p:txBody>
      </p:sp>
    </p:spTree>
    <p:extLst>
      <p:ext uri="{BB962C8B-B14F-4D97-AF65-F5344CB8AC3E}">
        <p14:creationId xmlns:p14="http://schemas.microsoft.com/office/powerpoint/2010/main" val="34007650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FE6620-50F2-49D0-A981-6A63347C9CF3}"/>
              </a:ext>
            </a:extLst>
          </p:cNvPr>
          <p:cNvSpPr>
            <a:spLocks noGrp="1"/>
          </p:cNvSpPr>
          <p:nvPr>
            <p:ph type="body" sz="quarter" idx="14"/>
          </p:nvPr>
        </p:nvSpPr>
        <p:spPr>
          <a:xfrm>
            <a:off x="6275388" y="2047430"/>
            <a:ext cx="5373687" cy="3834881"/>
          </a:xfrm>
        </p:spPr>
        <p:txBody>
          <a:bodyPr/>
          <a:lstStyle>
            <a:lvl1pPr marL="288000" indent="-288000">
              <a:lnSpc>
                <a:spcPts val="1750"/>
              </a:lnSpc>
              <a:defRPr sz="1400"/>
            </a:lvl1pPr>
            <a:lvl2pPr marL="1008000" indent="-576000">
              <a:lnSpc>
                <a:spcPts val="1750"/>
              </a:lnSpc>
              <a:buNone/>
              <a:defRPr sz="1400"/>
            </a:lvl2pPr>
            <a:lvl3pPr marL="1008000" indent="-576000">
              <a:lnSpc>
                <a:spcPts val="1750"/>
              </a:lnSpc>
              <a:buNone/>
              <a:defRPr sz="1400"/>
            </a:lvl3pPr>
            <a:lvl4pPr>
              <a:lnSpc>
                <a:spcPts val="1750"/>
              </a:lnSpc>
              <a:defRPr sz="1400"/>
            </a:lvl4pPr>
            <a:lvl5pPr>
              <a:lnSpc>
                <a:spcPts val="175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8">
            <a:extLst>
              <a:ext uri="{FF2B5EF4-FFF2-40B4-BE49-F238E27FC236}">
                <a16:creationId xmlns:a16="http://schemas.microsoft.com/office/drawing/2014/main" id="{19A60AEA-BCFA-470C-9822-252612C93822}"/>
              </a:ext>
            </a:extLst>
          </p:cNvPr>
          <p:cNvSpPr>
            <a:spLocks noGrp="1"/>
          </p:cNvSpPr>
          <p:nvPr>
            <p:ph type="body" sz="quarter" idx="15"/>
          </p:nvPr>
        </p:nvSpPr>
        <p:spPr>
          <a:xfrm>
            <a:off x="541338" y="2052000"/>
            <a:ext cx="5373685" cy="3834881"/>
          </a:xfrm>
        </p:spPr>
        <p:txBody>
          <a:bodyPr/>
          <a:lstStyle>
            <a:lvl1pPr marL="288000" indent="-288000">
              <a:lnSpc>
                <a:spcPts val="1750"/>
              </a:lnSpc>
              <a:defRPr sz="1400"/>
            </a:lvl1pPr>
            <a:lvl2pPr marL="1008000" indent="-576000">
              <a:lnSpc>
                <a:spcPts val="1750"/>
              </a:lnSpc>
              <a:buNone/>
              <a:defRPr sz="1400"/>
            </a:lvl2pPr>
            <a:lvl3pPr marL="1008000" indent="-576000">
              <a:lnSpc>
                <a:spcPts val="1750"/>
              </a:lnSpc>
              <a:buNone/>
              <a:defRPr sz="1400"/>
            </a:lvl3pPr>
            <a:lvl4pPr>
              <a:lnSpc>
                <a:spcPts val="1750"/>
              </a:lnSpc>
              <a:defRPr sz="1400"/>
            </a:lvl4pPr>
            <a:lvl5pPr>
              <a:lnSpc>
                <a:spcPts val="175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a:extLst>
              <a:ext uri="{FF2B5EF4-FFF2-40B4-BE49-F238E27FC236}">
                <a16:creationId xmlns:a16="http://schemas.microsoft.com/office/drawing/2014/main" id="{1743B95D-EE61-40C5-A5A5-889C0464BFB9}"/>
              </a:ext>
            </a:extLst>
          </p:cNvPr>
          <p:cNvSpPr>
            <a:spLocks noGrp="1"/>
          </p:cNvSpPr>
          <p:nvPr>
            <p:ph type="title" hasCustomPrompt="1"/>
          </p:nvPr>
        </p:nvSpPr>
        <p:spPr>
          <a:xfrm>
            <a:off x="541339" y="543600"/>
            <a:ext cx="5373685" cy="403893"/>
          </a:xfrm>
          <a:prstGeom prst="rect">
            <a:avLst/>
          </a:prstGeom>
        </p:spPr>
        <p:txBody>
          <a:bodyPr>
            <a:noAutofit/>
          </a:bodyPr>
          <a:lstStyle/>
          <a:p>
            <a:r>
              <a:rPr lang="en-US" dirty="0"/>
              <a:t>Click title style</a:t>
            </a:r>
            <a:endParaRPr lang="en-GB" dirty="0"/>
          </a:p>
        </p:txBody>
      </p:sp>
      <p:sp>
        <p:nvSpPr>
          <p:cNvPr id="5" name="Text Placeholder 9">
            <a:extLst>
              <a:ext uri="{FF2B5EF4-FFF2-40B4-BE49-F238E27FC236}">
                <a16:creationId xmlns:a16="http://schemas.microsoft.com/office/drawing/2014/main" id="{E17AB1E6-4820-46D7-A7B4-B93D3D5DF18F}"/>
              </a:ext>
            </a:extLst>
          </p:cNvPr>
          <p:cNvSpPr>
            <a:spLocks noGrp="1"/>
          </p:cNvSpPr>
          <p:nvPr>
            <p:ph type="body" sz="quarter" idx="17"/>
          </p:nvPr>
        </p:nvSpPr>
        <p:spPr>
          <a:xfrm>
            <a:off x="541338" y="1483200"/>
            <a:ext cx="5373687" cy="370166"/>
          </a:xfrm>
        </p:spPr>
        <p:txBody>
          <a:bodyPr>
            <a:noAutofit/>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p:txBody>
      </p:sp>
    </p:spTree>
    <p:extLst>
      <p:ext uri="{BB962C8B-B14F-4D97-AF65-F5344CB8AC3E}">
        <p14:creationId xmlns:p14="http://schemas.microsoft.com/office/powerpoint/2010/main" val="38167564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full image and tex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483ECE1-24A0-4663-B038-68F67C2CA16E}"/>
              </a:ext>
            </a:extLst>
          </p:cNvPr>
          <p:cNvSpPr>
            <a:spLocks noGrp="1"/>
          </p:cNvSpPr>
          <p:nvPr>
            <p:ph type="pic" sz="quarter" idx="13"/>
          </p:nvPr>
        </p:nvSpPr>
        <p:spPr>
          <a:xfrm>
            <a:off x="0" y="0"/>
            <a:ext cx="12192000" cy="6858000"/>
          </a:xfrm>
        </p:spPr>
        <p:txBody>
          <a:bodyPr/>
          <a:lstStyle/>
          <a:p>
            <a:r>
              <a:rPr lang="en-US"/>
              <a:t>Click icon to add picture</a:t>
            </a:r>
            <a:endParaRPr lang="en-GB"/>
          </a:p>
        </p:txBody>
      </p:sp>
      <p:sp>
        <p:nvSpPr>
          <p:cNvPr id="8" name="Title 1">
            <a:extLst>
              <a:ext uri="{FF2B5EF4-FFF2-40B4-BE49-F238E27FC236}">
                <a16:creationId xmlns:a16="http://schemas.microsoft.com/office/drawing/2014/main" id="{2BF4D82D-4396-409E-8656-328E907A6368}"/>
              </a:ext>
            </a:extLst>
          </p:cNvPr>
          <p:cNvSpPr>
            <a:spLocks noGrp="1"/>
          </p:cNvSpPr>
          <p:nvPr>
            <p:ph type="ctrTitle" hasCustomPrompt="1"/>
          </p:nvPr>
        </p:nvSpPr>
        <p:spPr>
          <a:xfrm>
            <a:off x="525463" y="550821"/>
            <a:ext cx="4238625" cy="403893"/>
          </a:xfrm>
          <a:prstGeom prst="rect">
            <a:avLst/>
          </a:prstGeom>
        </p:spPr>
        <p:txBody>
          <a:bodyPr wrap="square" anchor="t">
            <a:spAutoFit/>
          </a:bodyPr>
          <a:lstStyle>
            <a:lvl1pPr algn="l">
              <a:lnSpc>
                <a:spcPts val="3000"/>
              </a:lnSpc>
              <a:defRPr sz="3500"/>
            </a:lvl1pPr>
          </a:lstStyle>
          <a:p>
            <a:r>
              <a:rPr lang="en-US" dirty="0"/>
              <a:t>Title</a:t>
            </a:r>
            <a:endParaRPr lang="en-GB" dirty="0"/>
          </a:p>
        </p:txBody>
      </p:sp>
      <p:sp>
        <p:nvSpPr>
          <p:cNvPr id="7" name="Text Placeholder 6">
            <a:extLst>
              <a:ext uri="{FF2B5EF4-FFF2-40B4-BE49-F238E27FC236}">
                <a16:creationId xmlns:a16="http://schemas.microsoft.com/office/drawing/2014/main" id="{DAECFB56-B76C-4446-856D-5174378C69EE}"/>
              </a:ext>
            </a:extLst>
          </p:cNvPr>
          <p:cNvSpPr>
            <a:spLocks noGrp="1"/>
          </p:cNvSpPr>
          <p:nvPr>
            <p:ph type="body" sz="quarter" idx="14"/>
          </p:nvPr>
        </p:nvSpPr>
        <p:spPr>
          <a:xfrm>
            <a:off x="541338" y="1670399"/>
            <a:ext cx="8815386" cy="42265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527647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2CCD6621-DF22-4F0F-A989-A6EAFE543914}"/>
              </a:ext>
            </a:extLst>
          </p:cNvPr>
          <p:cNvSpPr>
            <a:spLocks noGrp="1"/>
          </p:cNvSpPr>
          <p:nvPr>
            <p:ph type="media" sz="quarter" idx="10"/>
          </p:nvPr>
        </p:nvSpPr>
        <p:spPr>
          <a:xfrm>
            <a:off x="0" y="0"/>
            <a:ext cx="12192000" cy="6858000"/>
          </a:xfrm>
        </p:spPr>
        <p:txBody>
          <a:bodyPr/>
          <a:lstStyle/>
          <a:p>
            <a:r>
              <a:rPr lang="en-US"/>
              <a:t>Click icon to add media</a:t>
            </a:r>
            <a:endParaRPr lang="en-GB"/>
          </a:p>
        </p:txBody>
      </p:sp>
    </p:spTree>
    <p:extLst>
      <p:ext uri="{BB962C8B-B14F-4D97-AF65-F5344CB8AC3E}">
        <p14:creationId xmlns:p14="http://schemas.microsoft.com/office/powerpoint/2010/main" val="2533089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C56E1-8DBC-4FC8-BB81-234039970868}"/>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0534081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68164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o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7B1E9-80AA-47AF-846D-19B57F7AF83F}"/>
              </a:ext>
            </a:extLst>
          </p:cNvPr>
          <p:cNvSpPr>
            <a:spLocks noGrp="1"/>
          </p:cNvSpPr>
          <p:nvPr>
            <p:ph type="ctrTitle" hasCustomPrompt="1"/>
          </p:nvPr>
        </p:nvSpPr>
        <p:spPr>
          <a:xfrm>
            <a:off x="531813" y="607971"/>
            <a:ext cx="9144000" cy="572336"/>
          </a:xfrm>
          <a:prstGeom prst="rect">
            <a:avLst/>
          </a:prstGeom>
        </p:spPr>
        <p:txBody>
          <a:bodyPr anchor="t">
            <a:spAutoFit/>
          </a:bodyPr>
          <a:lstStyle>
            <a:lvl1pPr algn="l">
              <a:lnSpc>
                <a:spcPts val="4050"/>
              </a:lnSpc>
              <a:defRPr sz="5400"/>
            </a:lvl1pPr>
          </a:lstStyle>
          <a:p>
            <a:r>
              <a:rPr lang="en-US" dirty="0"/>
              <a:t>Title</a:t>
            </a:r>
            <a:endParaRPr lang="en-GB" dirty="0"/>
          </a:p>
        </p:txBody>
      </p:sp>
      <p:sp>
        <p:nvSpPr>
          <p:cNvPr id="22" name="Text Placeholder 21">
            <a:extLst>
              <a:ext uri="{FF2B5EF4-FFF2-40B4-BE49-F238E27FC236}">
                <a16:creationId xmlns:a16="http://schemas.microsoft.com/office/drawing/2014/main" id="{AFC581EB-2F5A-4F98-BC64-00A9E02C74B2}"/>
              </a:ext>
            </a:extLst>
          </p:cNvPr>
          <p:cNvSpPr>
            <a:spLocks noGrp="1"/>
          </p:cNvSpPr>
          <p:nvPr>
            <p:ph type="body" sz="quarter" idx="16"/>
          </p:nvPr>
        </p:nvSpPr>
        <p:spPr>
          <a:xfrm>
            <a:off x="966683" y="4089400"/>
            <a:ext cx="4414614" cy="17683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1">
            <a:extLst>
              <a:ext uri="{FF2B5EF4-FFF2-40B4-BE49-F238E27FC236}">
                <a16:creationId xmlns:a16="http://schemas.microsoft.com/office/drawing/2014/main" id="{875702F4-24B5-45AF-A3BD-FA1E50FA45F0}"/>
              </a:ext>
            </a:extLst>
          </p:cNvPr>
          <p:cNvSpPr>
            <a:spLocks noGrp="1"/>
          </p:cNvSpPr>
          <p:nvPr>
            <p:ph type="body" sz="quarter" idx="17"/>
          </p:nvPr>
        </p:nvSpPr>
        <p:spPr>
          <a:xfrm>
            <a:off x="541338" y="2952000"/>
            <a:ext cx="3438525" cy="1001164"/>
          </a:xfrm>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907060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sing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3B95D-EE61-40C5-A5A5-889C0464BFB9}"/>
              </a:ext>
            </a:extLst>
          </p:cNvPr>
          <p:cNvSpPr>
            <a:spLocks noGrp="1"/>
          </p:cNvSpPr>
          <p:nvPr>
            <p:ph type="title"/>
          </p:nvPr>
        </p:nvSpPr>
        <p:spPr>
          <a:xfrm>
            <a:off x="541339" y="543600"/>
            <a:ext cx="5734050" cy="788614"/>
          </a:xfrm>
          <a:prstGeom prst="rect">
            <a:avLst/>
          </a:prstGeom>
        </p:spPr>
        <p:txBody>
          <a:bodyPr/>
          <a:lstStyle/>
          <a:p>
            <a:r>
              <a:rPr lang="en-US"/>
              <a:t>Click to edit Master title style</a:t>
            </a:r>
            <a:endParaRPr lang="en-GB" dirty="0"/>
          </a:p>
        </p:txBody>
      </p:sp>
      <p:sp>
        <p:nvSpPr>
          <p:cNvPr id="7" name="Text Placeholder 8">
            <a:extLst>
              <a:ext uri="{FF2B5EF4-FFF2-40B4-BE49-F238E27FC236}">
                <a16:creationId xmlns:a16="http://schemas.microsoft.com/office/drawing/2014/main" id="{D55452DA-C52F-4B06-9771-EF84DAE37881}"/>
              </a:ext>
            </a:extLst>
          </p:cNvPr>
          <p:cNvSpPr>
            <a:spLocks noGrp="1"/>
          </p:cNvSpPr>
          <p:nvPr>
            <p:ph type="body" sz="quarter" idx="15"/>
          </p:nvPr>
        </p:nvSpPr>
        <p:spPr>
          <a:xfrm>
            <a:off x="541338" y="2052000"/>
            <a:ext cx="8815386" cy="3834881"/>
          </a:xfrm>
        </p:spPr>
        <p:txBody>
          <a:bodyPr/>
          <a:lstStyle>
            <a:lvl1pPr marL="432000" indent="-432000">
              <a:defRPr/>
            </a:lvl1pPr>
            <a:lvl2pPr marL="1008000" indent="-576000">
              <a:buNone/>
              <a:defRPr/>
            </a:lvl2pPr>
            <a:lvl3pPr marL="1008000" indent="-576000">
              <a:buNone/>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9">
            <a:extLst>
              <a:ext uri="{FF2B5EF4-FFF2-40B4-BE49-F238E27FC236}">
                <a16:creationId xmlns:a16="http://schemas.microsoft.com/office/drawing/2014/main" id="{78355CB2-FDBC-4E67-B085-5DCF4E24A826}"/>
              </a:ext>
            </a:extLst>
          </p:cNvPr>
          <p:cNvSpPr>
            <a:spLocks noGrp="1"/>
          </p:cNvSpPr>
          <p:nvPr>
            <p:ph type="body" sz="quarter" idx="17"/>
          </p:nvPr>
        </p:nvSpPr>
        <p:spPr>
          <a:xfrm>
            <a:off x="541338" y="1483200"/>
            <a:ext cx="5373687" cy="370166"/>
          </a:xfrm>
        </p:spPr>
        <p:txBody>
          <a:bodyPr>
            <a:noAutofit/>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p:txBody>
      </p:sp>
    </p:spTree>
    <p:extLst>
      <p:ext uri="{BB962C8B-B14F-4D97-AF65-F5344CB8AC3E}">
        <p14:creationId xmlns:p14="http://schemas.microsoft.com/office/powerpoint/2010/main" val="164584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two column">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3FE6620-50F2-49D0-A981-6A63347C9CF3}"/>
              </a:ext>
            </a:extLst>
          </p:cNvPr>
          <p:cNvSpPr>
            <a:spLocks noGrp="1"/>
          </p:cNvSpPr>
          <p:nvPr>
            <p:ph type="body" sz="quarter" idx="14"/>
          </p:nvPr>
        </p:nvSpPr>
        <p:spPr>
          <a:xfrm>
            <a:off x="5127626" y="2047429"/>
            <a:ext cx="5373687" cy="3834881"/>
          </a:xfrm>
        </p:spPr>
        <p:txBody>
          <a:bodyPr/>
          <a:lstStyle>
            <a:lvl1pPr marL="432000" indent="-432000">
              <a:defRPr/>
            </a:lvl1pPr>
            <a:lvl2pPr marL="1008000" indent="-576000">
              <a:buNone/>
              <a:defRPr/>
            </a:lvl2pPr>
            <a:lvl3pPr marL="1008000" indent="-576000">
              <a:buNone/>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8">
            <a:extLst>
              <a:ext uri="{FF2B5EF4-FFF2-40B4-BE49-F238E27FC236}">
                <a16:creationId xmlns:a16="http://schemas.microsoft.com/office/drawing/2014/main" id="{19A60AEA-BCFA-470C-9822-252612C93822}"/>
              </a:ext>
            </a:extLst>
          </p:cNvPr>
          <p:cNvSpPr>
            <a:spLocks noGrp="1"/>
          </p:cNvSpPr>
          <p:nvPr>
            <p:ph type="body" sz="quarter" idx="15"/>
          </p:nvPr>
        </p:nvSpPr>
        <p:spPr>
          <a:xfrm>
            <a:off x="541339" y="2052000"/>
            <a:ext cx="4229100" cy="3834881"/>
          </a:xfrm>
        </p:spPr>
        <p:txBody>
          <a:bodyPr/>
          <a:lstStyle>
            <a:lvl1pPr marL="432000" indent="-432000">
              <a:defRPr/>
            </a:lvl1pPr>
            <a:lvl2pPr marL="1008000" indent="-576000">
              <a:buNone/>
              <a:defRPr/>
            </a:lvl2pPr>
            <a:lvl3pPr marL="1008000" indent="-576000">
              <a:buNone/>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a:extLst>
              <a:ext uri="{FF2B5EF4-FFF2-40B4-BE49-F238E27FC236}">
                <a16:creationId xmlns:a16="http://schemas.microsoft.com/office/drawing/2014/main" id="{1743B95D-EE61-40C5-A5A5-889C0464BFB9}"/>
              </a:ext>
            </a:extLst>
          </p:cNvPr>
          <p:cNvSpPr>
            <a:spLocks noGrp="1"/>
          </p:cNvSpPr>
          <p:nvPr>
            <p:ph type="title"/>
          </p:nvPr>
        </p:nvSpPr>
        <p:spPr>
          <a:xfrm>
            <a:off x="541339" y="543600"/>
            <a:ext cx="5373685" cy="788614"/>
          </a:xfrm>
          <a:prstGeom prst="rect">
            <a:avLst/>
          </a:prstGeom>
        </p:spPr>
        <p:txBody>
          <a:bodyPr/>
          <a:lstStyle/>
          <a:p>
            <a:r>
              <a:rPr lang="en-US"/>
              <a:t>Click to edit Master title style</a:t>
            </a:r>
            <a:endParaRPr lang="en-GB" dirty="0"/>
          </a:p>
        </p:txBody>
      </p:sp>
      <p:sp>
        <p:nvSpPr>
          <p:cNvPr id="11" name="Text Placeholder 9">
            <a:extLst>
              <a:ext uri="{FF2B5EF4-FFF2-40B4-BE49-F238E27FC236}">
                <a16:creationId xmlns:a16="http://schemas.microsoft.com/office/drawing/2014/main" id="{C2041035-E43F-4EAE-BE08-3187E5F1926A}"/>
              </a:ext>
            </a:extLst>
          </p:cNvPr>
          <p:cNvSpPr>
            <a:spLocks noGrp="1"/>
          </p:cNvSpPr>
          <p:nvPr>
            <p:ph type="body" sz="quarter" idx="17"/>
          </p:nvPr>
        </p:nvSpPr>
        <p:spPr>
          <a:xfrm>
            <a:off x="541338" y="1483200"/>
            <a:ext cx="5373687" cy="370166"/>
          </a:xfrm>
        </p:spPr>
        <p:txBody>
          <a:bodyPr>
            <a:noAutofit/>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p:txBody>
      </p:sp>
    </p:spTree>
    <p:extLst>
      <p:ext uri="{BB962C8B-B14F-4D97-AF65-F5344CB8AC3E}">
        <p14:creationId xmlns:p14="http://schemas.microsoft.com/office/powerpoint/2010/main" val="1289144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138852E4-2105-474E-BF2F-BD180042F03E}"/>
              </a:ext>
            </a:extLst>
          </p:cNvPr>
          <p:cNvSpPr>
            <a:spLocks noGrp="1"/>
          </p:cNvSpPr>
          <p:nvPr>
            <p:ph type="body" sz="quarter" idx="13" hasCustomPrompt="1"/>
          </p:nvPr>
        </p:nvSpPr>
        <p:spPr>
          <a:xfrm>
            <a:off x="540000" y="1670400"/>
            <a:ext cx="6521200" cy="291747"/>
          </a:xfrm>
        </p:spPr>
        <p:txBody>
          <a:bodyPr>
            <a:spAutoFit/>
          </a:bodyPr>
          <a:lstStyle>
            <a:lvl1pPr>
              <a:defRPr/>
            </a:lvl1pPr>
          </a:lstStyle>
          <a:p>
            <a:pPr lvl="0"/>
            <a:r>
              <a:rPr lang="en-US" dirty="0"/>
              <a:t>Subtitle</a:t>
            </a:r>
            <a:endParaRPr lang="en-GB" dirty="0"/>
          </a:p>
        </p:txBody>
      </p:sp>
      <p:sp>
        <p:nvSpPr>
          <p:cNvPr id="8" name="Text Placeholder 7">
            <a:extLst>
              <a:ext uri="{FF2B5EF4-FFF2-40B4-BE49-F238E27FC236}">
                <a16:creationId xmlns:a16="http://schemas.microsoft.com/office/drawing/2014/main" id="{87B26DBA-A2AB-4BF0-9EAB-1DFA5C819405}"/>
              </a:ext>
            </a:extLst>
          </p:cNvPr>
          <p:cNvSpPr>
            <a:spLocks noGrp="1"/>
          </p:cNvSpPr>
          <p:nvPr>
            <p:ph type="body" sz="quarter" idx="14" hasCustomPrompt="1"/>
          </p:nvPr>
        </p:nvSpPr>
        <p:spPr>
          <a:xfrm>
            <a:off x="9401990" y="5426552"/>
            <a:ext cx="2295525" cy="1154162"/>
          </a:xfrm>
        </p:spPr>
        <p:txBody>
          <a:bodyPr>
            <a:spAutoFit/>
          </a:bodyPr>
          <a:lstStyle>
            <a:lvl1pPr algn="r">
              <a:lnSpc>
                <a:spcPct val="100000"/>
              </a:lnSpc>
              <a:spcBef>
                <a:spcPts val="0"/>
              </a:spcBef>
              <a:defRPr sz="7500">
                <a:solidFill>
                  <a:srgbClr val="6D0D20"/>
                </a:solidFill>
                <a:latin typeface="+mj-lt"/>
              </a:defRPr>
            </a:lvl1pPr>
            <a:lvl2pPr>
              <a:defRPr>
                <a:solidFill>
                  <a:srgbClr val="6D0D20"/>
                </a:solidFill>
                <a:latin typeface="+mj-lt"/>
              </a:defRPr>
            </a:lvl2pPr>
            <a:lvl3pPr>
              <a:defRPr>
                <a:solidFill>
                  <a:srgbClr val="6D0D20"/>
                </a:solidFill>
                <a:latin typeface="+mj-lt"/>
              </a:defRPr>
            </a:lvl3pPr>
            <a:lvl4pPr>
              <a:defRPr>
                <a:solidFill>
                  <a:srgbClr val="6D0D20"/>
                </a:solidFill>
                <a:latin typeface="+mj-lt"/>
              </a:defRPr>
            </a:lvl4pPr>
            <a:lvl5pPr>
              <a:defRPr>
                <a:solidFill>
                  <a:srgbClr val="6D0D20"/>
                </a:solidFill>
                <a:latin typeface="+mj-lt"/>
              </a:defRPr>
            </a:lvl5pPr>
          </a:lstStyle>
          <a:p>
            <a:pPr lvl="0"/>
            <a:r>
              <a:rPr lang="en-US" dirty="0"/>
              <a:t>00</a:t>
            </a:r>
            <a:endParaRPr lang="en-GB" dirty="0"/>
          </a:p>
        </p:txBody>
      </p:sp>
      <p:sp>
        <p:nvSpPr>
          <p:cNvPr id="3" name="Title 2">
            <a:extLst>
              <a:ext uri="{FF2B5EF4-FFF2-40B4-BE49-F238E27FC236}">
                <a16:creationId xmlns:a16="http://schemas.microsoft.com/office/drawing/2014/main" id="{9AC4B799-97F3-4A0A-BB2E-0891284A73F7}"/>
              </a:ext>
            </a:extLst>
          </p:cNvPr>
          <p:cNvSpPr>
            <a:spLocks noGrp="1"/>
          </p:cNvSpPr>
          <p:nvPr>
            <p:ph type="title"/>
          </p:nvPr>
        </p:nvSpPr>
        <p:spPr>
          <a:xfrm>
            <a:off x="541338" y="543600"/>
            <a:ext cx="5373687" cy="788614"/>
          </a:xfrm>
        </p:spPr>
        <p:txBody>
          <a:bodyPr/>
          <a:lstStyle/>
          <a:p>
            <a:r>
              <a:rPr lang="en-US"/>
              <a:t>Click to edit Master title style</a:t>
            </a:r>
            <a:endParaRPr lang="en-GB"/>
          </a:p>
        </p:txBody>
      </p:sp>
    </p:spTree>
    <p:extLst>
      <p:ext uri="{BB962C8B-B14F-4D97-AF65-F5344CB8AC3E}">
        <p14:creationId xmlns:p14="http://schemas.microsoft.com/office/powerpoint/2010/main" val="3009845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3B95D-EE61-40C5-A5A5-889C0464BFB9}"/>
              </a:ext>
            </a:extLst>
          </p:cNvPr>
          <p:cNvSpPr>
            <a:spLocks noGrp="1"/>
          </p:cNvSpPr>
          <p:nvPr>
            <p:ph type="title"/>
          </p:nvPr>
        </p:nvSpPr>
        <p:spPr>
          <a:xfrm>
            <a:off x="541337" y="554803"/>
            <a:ext cx="5373687" cy="788614"/>
          </a:xfrm>
          <a:prstGeom prst="rect">
            <a:avLst/>
          </a:prstGeom>
        </p:spPr>
        <p:txBody>
          <a:bodyPr/>
          <a:lstStyle/>
          <a:p>
            <a:r>
              <a:rPr lang="en-US"/>
              <a:t>Click to edit Master title style</a:t>
            </a:r>
            <a:endParaRPr lang="en-GB"/>
          </a:p>
        </p:txBody>
      </p:sp>
      <p:sp>
        <p:nvSpPr>
          <p:cNvPr id="9" name="Content Placeholder 8">
            <a:extLst>
              <a:ext uri="{FF2B5EF4-FFF2-40B4-BE49-F238E27FC236}">
                <a16:creationId xmlns:a16="http://schemas.microsoft.com/office/drawing/2014/main" id="{93FF11BA-CD78-45FD-8406-53F41C156A88}"/>
              </a:ext>
            </a:extLst>
          </p:cNvPr>
          <p:cNvSpPr>
            <a:spLocks noGrp="1"/>
          </p:cNvSpPr>
          <p:nvPr>
            <p:ph sz="quarter" idx="10"/>
          </p:nvPr>
        </p:nvSpPr>
        <p:spPr>
          <a:xfrm>
            <a:off x="541338" y="2052000"/>
            <a:ext cx="8815386" cy="3834881"/>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8CAB6EA5-28BC-457F-8E37-D6E3CA98D584}"/>
              </a:ext>
            </a:extLst>
          </p:cNvPr>
          <p:cNvSpPr>
            <a:spLocks noGrp="1"/>
          </p:cNvSpPr>
          <p:nvPr>
            <p:ph type="body" sz="quarter" idx="17"/>
          </p:nvPr>
        </p:nvSpPr>
        <p:spPr>
          <a:xfrm>
            <a:off x="541338" y="1483200"/>
            <a:ext cx="5373687" cy="370166"/>
          </a:xfrm>
        </p:spPr>
        <p:txBody>
          <a:bodyPr>
            <a:noAutofit/>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p:txBody>
      </p:sp>
    </p:spTree>
    <p:extLst>
      <p:ext uri="{BB962C8B-B14F-4D97-AF65-F5344CB8AC3E}">
        <p14:creationId xmlns:p14="http://schemas.microsoft.com/office/powerpoint/2010/main" val="1923455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C44E31-DF1E-4A69-A2D5-C3C730B064AA}"/>
              </a:ext>
            </a:extLst>
          </p:cNvPr>
          <p:cNvSpPr>
            <a:spLocks noGrp="1"/>
          </p:cNvSpPr>
          <p:nvPr>
            <p:ph idx="1"/>
          </p:nvPr>
        </p:nvSpPr>
        <p:spPr>
          <a:xfrm>
            <a:off x="541338" y="2060575"/>
            <a:ext cx="5373686" cy="3709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758971F5-D7C5-4F00-9E44-DFD4618259F9}"/>
              </a:ext>
            </a:extLst>
          </p:cNvPr>
          <p:cNvSpPr>
            <a:spLocks noGrp="1"/>
          </p:cNvSpPr>
          <p:nvPr>
            <p:ph type="body" sz="quarter" idx="13"/>
          </p:nvPr>
        </p:nvSpPr>
        <p:spPr>
          <a:xfrm>
            <a:off x="541338" y="1483200"/>
            <a:ext cx="5373688" cy="370166"/>
          </a:xfrm>
        </p:spPr>
        <p:txBody>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p:txBody>
      </p:sp>
      <p:sp>
        <p:nvSpPr>
          <p:cNvPr id="8" name="Content Placeholder 2">
            <a:extLst>
              <a:ext uri="{FF2B5EF4-FFF2-40B4-BE49-F238E27FC236}">
                <a16:creationId xmlns:a16="http://schemas.microsoft.com/office/drawing/2014/main" id="{0C331B89-8FEB-46FD-A371-C85B5BE38741}"/>
              </a:ext>
            </a:extLst>
          </p:cNvPr>
          <p:cNvSpPr>
            <a:spLocks noGrp="1"/>
          </p:cNvSpPr>
          <p:nvPr>
            <p:ph idx="14"/>
          </p:nvPr>
        </p:nvSpPr>
        <p:spPr>
          <a:xfrm>
            <a:off x="6278564" y="2060575"/>
            <a:ext cx="5373686" cy="3689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a:extLst>
              <a:ext uri="{FF2B5EF4-FFF2-40B4-BE49-F238E27FC236}">
                <a16:creationId xmlns:a16="http://schemas.microsoft.com/office/drawing/2014/main" id="{1743B95D-EE61-40C5-A5A5-889C0464BFB9}"/>
              </a:ext>
            </a:extLst>
          </p:cNvPr>
          <p:cNvSpPr>
            <a:spLocks noGrp="1"/>
          </p:cNvSpPr>
          <p:nvPr>
            <p:ph type="title"/>
          </p:nvPr>
        </p:nvSpPr>
        <p:spPr>
          <a:xfrm>
            <a:off x="541339" y="543600"/>
            <a:ext cx="5373685" cy="788614"/>
          </a:xfrm>
          <a:prstGeom prst="rect">
            <a:avLst/>
          </a:prstGeom>
        </p:spPr>
        <p:txBody>
          <a:bodyPr/>
          <a:lstStyle/>
          <a:p>
            <a:r>
              <a:rPr lang="en-US"/>
              <a:t>Click to edit Master title style</a:t>
            </a:r>
            <a:endParaRPr lang="en-GB" dirty="0"/>
          </a:p>
        </p:txBody>
      </p:sp>
    </p:spTree>
    <p:extLst>
      <p:ext uri="{BB962C8B-B14F-4D97-AF65-F5344CB8AC3E}">
        <p14:creationId xmlns:p14="http://schemas.microsoft.com/office/powerpoint/2010/main" val="3042704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ight half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3B95D-EE61-40C5-A5A5-889C0464BFB9}"/>
              </a:ext>
            </a:extLst>
          </p:cNvPr>
          <p:cNvSpPr>
            <a:spLocks noGrp="1"/>
          </p:cNvSpPr>
          <p:nvPr>
            <p:ph type="title"/>
          </p:nvPr>
        </p:nvSpPr>
        <p:spPr>
          <a:xfrm>
            <a:off x="541337" y="554803"/>
            <a:ext cx="5373687" cy="788614"/>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C44E31-DF1E-4A69-A2D5-C3C730B064AA}"/>
              </a:ext>
            </a:extLst>
          </p:cNvPr>
          <p:cNvSpPr>
            <a:spLocks noGrp="1"/>
          </p:cNvSpPr>
          <p:nvPr>
            <p:ph idx="1"/>
          </p:nvPr>
        </p:nvSpPr>
        <p:spPr>
          <a:xfrm>
            <a:off x="541338" y="2376000"/>
            <a:ext cx="5373687" cy="33945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758971F5-D7C5-4F00-9E44-DFD4618259F9}"/>
              </a:ext>
            </a:extLst>
          </p:cNvPr>
          <p:cNvSpPr>
            <a:spLocks noGrp="1"/>
          </p:cNvSpPr>
          <p:nvPr>
            <p:ph type="body" sz="quarter" idx="13"/>
          </p:nvPr>
        </p:nvSpPr>
        <p:spPr>
          <a:xfrm>
            <a:off x="540000" y="1483200"/>
            <a:ext cx="5373687" cy="732927"/>
          </a:xfrm>
        </p:spPr>
        <p:txBody>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a:p>
            <a:pPr lvl="1"/>
            <a:r>
              <a:rPr lang="en-US"/>
              <a:t>Second level</a:t>
            </a:r>
          </a:p>
        </p:txBody>
      </p:sp>
      <p:sp>
        <p:nvSpPr>
          <p:cNvPr id="8" name="Picture Placeholder 7">
            <a:extLst>
              <a:ext uri="{FF2B5EF4-FFF2-40B4-BE49-F238E27FC236}">
                <a16:creationId xmlns:a16="http://schemas.microsoft.com/office/drawing/2014/main" id="{ACF4A7B6-5119-4D7C-9C77-1C7DFE69AAF6}"/>
              </a:ext>
            </a:extLst>
          </p:cNvPr>
          <p:cNvSpPr>
            <a:spLocks noGrp="1"/>
          </p:cNvSpPr>
          <p:nvPr>
            <p:ph type="pic" sz="quarter" idx="14"/>
          </p:nvPr>
        </p:nvSpPr>
        <p:spPr>
          <a:xfrm>
            <a:off x="6275388" y="0"/>
            <a:ext cx="5916612" cy="6858000"/>
          </a:xfrm>
        </p:spPr>
        <p:txBody>
          <a:bodyPr/>
          <a:lstStyle/>
          <a:p>
            <a:r>
              <a:rPr lang="en-US"/>
              <a:t>Click icon to add picture</a:t>
            </a:r>
            <a:endParaRPr lang="en-GB"/>
          </a:p>
        </p:txBody>
      </p:sp>
    </p:spTree>
    <p:extLst>
      <p:ext uri="{BB962C8B-B14F-4D97-AF65-F5344CB8AC3E}">
        <p14:creationId xmlns:p14="http://schemas.microsoft.com/office/powerpoint/2010/main" val="2352409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ight half inse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3B95D-EE61-40C5-A5A5-889C0464BFB9}"/>
              </a:ext>
            </a:extLst>
          </p:cNvPr>
          <p:cNvSpPr>
            <a:spLocks noGrp="1"/>
          </p:cNvSpPr>
          <p:nvPr>
            <p:ph type="title"/>
          </p:nvPr>
        </p:nvSpPr>
        <p:spPr>
          <a:xfrm>
            <a:off x="541337" y="554803"/>
            <a:ext cx="5373687" cy="788614"/>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C44E31-DF1E-4A69-A2D5-C3C730B064AA}"/>
              </a:ext>
            </a:extLst>
          </p:cNvPr>
          <p:cNvSpPr>
            <a:spLocks noGrp="1"/>
          </p:cNvSpPr>
          <p:nvPr>
            <p:ph idx="1"/>
          </p:nvPr>
        </p:nvSpPr>
        <p:spPr>
          <a:xfrm>
            <a:off x="541338" y="2376000"/>
            <a:ext cx="5373687" cy="33945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758971F5-D7C5-4F00-9E44-DFD4618259F9}"/>
              </a:ext>
            </a:extLst>
          </p:cNvPr>
          <p:cNvSpPr>
            <a:spLocks noGrp="1"/>
          </p:cNvSpPr>
          <p:nvPr>
            <p:ph type="body" sz="quarter" idx="13"/>
          </p:nvPr>
        </p:nvSpPr>
        <p:spPr>
          <a:xfrm>
            <a:off x="540000" y="1483200"/>
            <a:ext cx="5373687" cy="732927"/>
          </a:xfrm>
        </p:spPr>
        <p:txBody>
          <a:bodyPr/>
          <a:lstStyle>
            <a:lvl1pPr>
              <a:lnSpc>
                <a:spcPts val="3000"/>
              </a:lnSpc>
              <a:spcBef>
                <a:spcPts val="0"/>
              </a:spcBef>
              <a:buNone/>
              <a:defRPr sz="2400">
                <a:solidFill>
                  <a:srgbClr val="6D0D20"/>
                </a:solidFill>
                <a:latin typeface="+mj-lt"/>
              </a:defRPr>
            </a:lvl1pPr>
            <a:lvl2pPr marL="0" indent="0">
              <a:spcBef>
                <a:spcPts val="0"/>
              </a:spcBef>
              <a:buNone/>
              <a:defRPr b="1" cap="all" baseline="0">
                <a:solidFill>
                  <a:srgbClr val="594B44"/>
                </a:solidFill>
              </a:defRPr>
            </a:lvl2pPr>
          </a:lstStyle>
          <a:p>
            <a:pPr lvl="0"/>
            <a:r>
              <a:rPr lang="en-US"/>
              <a:t>Click to edit Master text styles</a:t>
            </a:r>
          </a:p>
          <a:p>
            <a:pPr lvl="1"/>
            <a:r>
              <a:rPr lang="en-US"/>
              <a:t>Second level</a:t>
            </a:r>
          </a:p>
        </p:txBody>
      </p:sp>
      <p:sp>
        <p:nvSpPr>
          <p:cNvPr id="8" name="Picture Placeholder 7">
            <a:extLst>
              <a:ext uri="{FF2B5EF4-FFF2-40B4-BE49-F238E27FC236}">
                <a16:creationId xmlns:a16="http://schemas.microsoft.com/office/drawing/2014/main" id="{ACF4A7B6-5119-4D7C-9C77-1C7DFE69AAF6}"/>
              </a:ext>
            </a:extLst>
          </p:cNvPr>
          <p:cNvSpPr>
            <a:spLocks noGrp="1"/>
          </p:cNvSpPr>
          <p:nvPr>
            <p:ph type="pic" sz="quarter" idx="14"/>
          </p:nvPr>
        </p:nvSpPr>
        <p:spPr>
          <a:xfrm>
            <a:off x="6275388" y="554803"/>
            <a:ext cx="5376862" cy="5763448"/>
          </a:xfrm>
        </p:spPr>
        <p:txBody>
          <a:bodyPr/>
          <a:lstStyle/>
          <a:p>
            <a:r>
              <a:rPr lang="en-US"/>
              <a:t>Click icon to add picture</a:t>
            </a:r>
            <a:endParaRPr lang="en-GB"/>
          </a:p>
        </p:txBody>
      </p:sp>
    </p:spTree>
    <p:extLst>
      <p:ext uri="{BB962C8B-B14F-4D97-AF65-F5344CB8AC3E}">
        <p14:creationId xmlns:p14="http://schemas.microsoft.com/office/powerpoint/2010/main" val="4125889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15ABD6-03BF-40BB-A53F-982472EDBACA}"/>
              </a:ext>
            </a:extLst>
          </p:cNvPr>
          <p:cNvSpPr>
            <a:spLocks noGrp="1"/>
          </p:cNvSpPr>
          <p:nvPr>
            <p:ph type="title"/>
          </p:nvPr>
        </p:nvSpPr>
        <p:spPr>
          <a:xfrm>
            <a:off x="541338" y="543600"/>
            <a:ext cx="11110912" cy="788614"/>
          </a:xfrm>
          <a:prstGeom prst="rect">
            <a:avLst/>
          </a:prstGeom>
        </p:spPr>
        <p:txBody>
          <a:bodyPr vert="horz" lIns="0" tIns="0" rIns="0" bIns="0" rtlCol="0" anchor="t" anchorCtr="0">
            <a:noAutofit/>
          </a:bodyPr>
          <a:lstStyle/>
          <a:p>
            <a:r>
              <a:rPr lang="en-US" dirty="0"/>
              <a:t>Click to edit Master </a:t>
            </a:r>
            <a:br>
              <a:rPr lang="en-US" dirty="0"/>
            </a:br>
            <a:r>
              <a:rPr lang="en-US" dirty="0"/>
              <a:t>title style</a:t>
            </a:r>
            <a:endParaRPr lang="en-GB" dirty="0"/>
          </a:p>
        </p:txBody>
      </p:sp>
      <p:sp>
        <p:nvSpPr>
          <p:cNvPr id="3" name="Text Placeholder 2">
            <a:extLst>
              <a:ext uri="{FF2B5EF4-FFF2-40B4-BE49-F238E27FC236}">
                <a16:creationId xmlns:a16="http://schemas.microsoft.com/office/drawing/2014/main" id="{42E2C050-0A53-475C-87C8-324A3E5BC654}"/>
              </a:ext>
            </a:extLst>
          </p:cNvPr>
          <p:cNvSpPr>
            <a:spLocks noGrp="1"/>
          </p:cNvSpPr>
          <p:nvPr>
            <p:ph type="body" idx="1"/>
          </p:nvPr>
        </p:nvSpPr>
        <p:spPr>
          <a:xfrm>
            <a:off x="541338" y="2852738"/>
            <a:ext cx="8815388" cy="3461662"/>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826419313"/>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62" r:id="rId3"/>
    <p:sldLayoutId id="2147483673" r:id="rId4"/>
    <p:sldLayoutId id="2147483680" r:id="rId5"/>
    <p:sldLayoutId id="2147483674" r:id="rId6"/>
    <p:sldLayoutId id="2147483661" r:id="rId7"/>
    <p:sldLayoutId id="2147483664" r:id="rId8"/>
    <p:sldLayoutId id="2147483666" r:id="rId9"/>
    <p:sldLayoutId id="2147483665" r:id="rId10"/>
    <p:sldLayoutId id="2147483667" r:id="rId11"/>
    <p:sldLayoutId id="2147483654" r:id="rId12"/>
    <p:sldLayoutId id="2147483681" r:id="rId13"/>
    <p:sldLayoutId id="2147483683" r:id="rId14"/>
    <p:sldLayoutId id="2147483672" r:id="rId15"/>
    <p:sldLayoutId id="2147483679" r:id="rId16"/>
    <p:sldLayoutId id="2147483668" r:id="rId17"/>
    <p:sldLayoutId id="2147483675" r:id="rId18"/>
    <p:sldLayoutId id="2147483676" r:id="rId19"/>
    <p:sldLayoutId id="2147483682" r:id="rId20"/>
    <p:sldLayoutId id="2147483685" r:id="rId21"/>
    <p:sldLayoutId id="2147483677" r:id="rId22"/>
    <p:sldLayoutId id="2147483686" r:id="rId23"/>
    <p:sldLayoutId id="2147483687" r:id="rId24"/>
    <p:sldLayoutId id="2147483688" r:id="rId25"/>
    <p:sldLayoutId id="2147483684" r:id="rId26"/>
  </p:sldLayoutIdLst>
  <p:txStyles>
    <p:titleStyle>
      <a:lvl1pPr algn="l" defTabSz="914400" rtl="0" eaLnBrk="1" latinLnBrk="0" hangingPunct="1">
        <a:lnSpc>
          <a:spcPts val="3000"/>
        </a:lnSpc>
        <a:spcBef>
          <a:spcPct val="0"/>
        </a:spcBef>
        <a:buNone/>
        <a:defRPr sz="3500" b="1" kern="1200" cap="all" baseline="0">
          <a:solidFill>
            <a:srgbClr val="E63312"/>
          </a:solidFill>
          <a:latin typeface="+mj-lt"/>
          <a:ea typeface="+mj-ea"/>
          <a:cs typeface="+mj-cs"/>
        </a:defRPr>
      </a:lvl1pPr>
    </p:titleStyle>
    <p:bodyStyle>
      <a:lvl1pPr marL="0" indent="0" algn="l" defTabSz="914400" rtl="0" eaLnBrk="1" latinLnBrk="0" hangingPunct="1">
        <a:lnSpc>
          <a:spcPts val="2400"/>
        </a:lnSpc>
        <a:spcBef>
          <a:spcPts val="600"/>
        </a:spcBef>
        <a:buFont typeface="Arial" panose="020B0604020202020204" pitchFamily="34" charset="0"/>
        <a:buNone/>
        <a:defRPr sz="1800" kern="1200">
          <a:solidFill>
            <a:srgbClr val="594B44"/>
          </a:solidFill>
          <a:latin typeface="+mn-lt"/>
          <a:ea typeface="+mn-ea"/>
          <a:cs typeface="+mn-cs"/>
        </a:defRPr>
      </a:lvl1pPr>
      <a:lvl2pPr marL="216000" indent="-216000" algn="l" defTabSz="914400" rtl="0" eaLnBrk="1" latinLnBrk="0" hangingPunct="1">
        <a:lnSpc>
          <a:spcPts val="2400"/>
        </a:lnSpc>
        <a:spcBef>
          <a:spcPts val="600"/>
        </a:spcBef>
        <a:buFont typeface="Arial" panose="020B0604020202020204" pitchFamily="34" charset="0"/>
        <a:buChar char="•"/>
        <a:defRPr sz="1800" kern="1200">
          <a:solidFill>
            <a:srgbClr val="594B44"/>
          </a:solidFill>
          <a:latin typeface="+mn-lt"/>
          <a:ea typeface="+mn-ea"/>
          <a:cs typeface="+mn-cs"/>
        </a:defRPr>
      </a:lvl2pPr>
      <a:lvl3pPr marL="432000" indent="-216000" algn="l" defTabSz="914400" rtl="0" eaLnBrk="1" latinLnBrk="0" hangingPunct="1">
        <a:lnSpc>
          <a:spcPts val="2400"/>
        </a:lnSpc>
        <a:spcBef>
          <a:spcPts val="600"/>
        </a:spcBef>
        <a:buFontTx/>
        <a:buChar char="–"/>
        <a:defRPr sz="1800" kern="1200">
          <a:solidFill>
            <a:srgbClr val="594B44"/>
          </a:solidFill>
          <a:latin typeface="+mn-lt"/>
          <a:ea typeface="+mn-ea"/>
          <a:cs typeface="+mn-cs"/>
        </a:defRPr>
      </a:lvl3pPr>
      <a:lvl4pPr marL="648000" indent="-216000" algn="l" defTabSz="914400" rtl="0" eaLnBrk="1" latinLnBrk="0" hangingPunct="1">
        <a:lnSpc>
          <a:spcPts val="2400"/>
        </a:lnSpc>
        <a:spcBef>
          <a:spcPts val="600"/>
        </a:spcBef>
        <a:buFont typeface="Arial" panose="020B0604020202020204" pitchFamily="34" charset="0"/>
        <a:buChar char="•"/>
        <a:defRPr sz="1800" kern="1200">
          <a:solidFill>
            <a:srgbClr val="594B44"/>
          </a:solidFill>
          <a:latin typeface="+mn-lt"/>
          <a:ea typeface="+mn-ea"/>
          <a:cs typeface="+mn-cs"/>
        </a:defRPr>
      </a:lvl4pPr>
      <a:lvl5pPr marL="864000" indent="-216000" algn="l" defTabSz="914400" rtl="0" eaLnBrk="1" latinLnBrk="0" hangingPunct="1">
        <a:lnSpc>
          <a:spcPts val="2400"/>
        </a:lnSpc>
        <a:spcBef>
          <a:spcPts val="600"/>
        </a:spcBef>
        <a:buFontTx/>
        <a:buChar char="–"/>
        <a:defRPr sz="1800" kern="1200">
          <a:solidFill>
            <a:srgbClr val="594B44"/>
          </a:solidFill>
          <a:latin typeface="+mn-lt"/>
          <a:ea typeface="+mn-ea"/>
          <a:cs typeface="+mn-cs"/>
        </a:defRPr>
      </a:lvl5pPr>
      <a:lvl6pPr marL="0" indent="0" algn="l" defTabSz="914400" rtl="0" eaLnBrk="1" latinLnBrk="0" hangingPunct="1">
        <a:lnSpc>
          <a:spcPts val="1800"/>
        </a:lnSpc>
        <a:spcBef>
          <a:spcPts val="600"/>
        </a:spcBef>
        <a:buFont typeface="Arial" panose="020B0604020202020204" pitchFamily="34" charset="0"/>
        <a:buNone/>
        <a:defRPr sz="1400" kern="1200">
          <a:solidFill>
            <a:srgbClr val="594B44"/>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lnSpc>
          <a:spcPts val="1800"/>
        </a:lnSpc>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1" userDrawn="1">
          <p15:clr>
            <a:srgbClr val="F26B43"/>
          </p15:clr>
        </p15:guide>
        <p15:guide id="2" pos="7340" userDrawn="1">
          <p15:clr>
            <a:srgbClr val="F26B43"/>
          </p15:clr>
        </p15:guide>
        <p15:guide id="3" pos="6615" userDrawn="1">
          <p15:clr>
            <a:srgbClr val="F26B43"/>
          </p15:clr>
        </p15:guide>
        <p15:guide id="4" pos="6845" userDrawn="1">
          <p15:clr>
            <a:srgbClr val="F26B43"/>
          </p15:clr>
        </p15:guide>
        <p15:guide id="5" pos="6122" userDrawn="1">
          <p15:clr>
            <a:srgbClr val="F26B43"/>
          </p15:clr>
        </p15:guide>
        <p15:guide id="6" pos="5894" userDrawn="1">
          <p15:clr>
            <a:srgbClr val="F26B43"/>
          </p15:clr>
        </p15:guide>
        <p15:guide id="7" pos="5400" userDrawn="1">
          <p15:clr>
            <a:srgbClr val="F26B43"/>
          </p15:clr>
        </p15:guide>
        <p15:guide id="8" pos="5171" userDrawn="1">
          <p15:clr>
            <a:srgbClr val="F26B43"/>
          </p15:clr>
        </p15:guide>
        <p15:guide id="9" pos="4676" userDrawn="1">
          <p15:clr>
            <a:srgbClr val="F26B43"/>
          </p15:clr>
        </p15:guide>
        <p15:guide id="10" pos="4448" userDrawn="1">
          <p15:clr>
            <a:srgbClr val="F26B43"/>
          </p15:clr>
        </p15:guide>
        <p15:guide id="11" pos="3953" userDrawn="1">
          <p15:clr>
            <a:srgbClr val="F26B43"/>
          </p15:clr>
        </p15:guide>
        <p15:guide id="12" pos="3726" userDrawn="1">
          <p15:clr>
            <a:srgbClr val="F26B43"/>
          </p15:clr>
        </p15:guide>
        <p15:guide id="13" pos="3230" userDrawn="1">
          <p15:clr>
            <a:srgbClr val="F26B43"/>
          </p15:clr>
        </p15:guide>
        <p15:guide id="14" pos="3005" userDrawn="1">
          <p15:clr>
            <a:srgbClr val="F26B43"/>
          </p15:clr>
        </p15:guide>
        <p15:guide id="15" pos="2507" userDrawn="1">
          <p15:clr>
            <a:srgbClr val="F26B43"/>
          </p15:clr>
        </p15:guide>
        <p15:guide id="16" pos="2282" userDrawn="1">
          <p15:clr>
            <a:srgbClr val="F26B43"/>
          </p15:clr>
        </p15:guide>
        <p15:guide id="17" pos="1782" userDrawn="1">
          <p15:clr>
            <a:srgbClr val="F26B43"/>
          </p15:clr>
        </p15:guide>
        <p15:guide id="18" pos="1559" userDrawn="1">
          <p15:clr>
            <a:srgbClr val="F26B43"/>
          </p15:clr>
        </p15:guide>
        <p15:guide id="19" pos="1062" userDrawn="1">
          <p15:clr>
            <a:srgbClr val="F26B43"/>
          </p15:clr>
        </p15:guide>
        <p15:guide id="20" pos="824" userDrawn="1">
          <p15:clr>
            <a:srgbClr val="F26B43"/>
          </p15:clr>
        </p15:guide>
        <p15:guide id="21" orient="horz" pos="339" userDrawn="1">
          <p15:clr>
            <a:srgbClr val="F26B43"/>
          </p15:clr>
        </p15:guide>
        <p15:guide id="22" orient="horz" pos="3980" userDrawn="1">
          <p15:clr>
            <a:srgbClr val="F26B43"/>
          </p15:clr>
        </p15:guide>
        <p15:guide id="23" orient="horz" pos="1049" userDrawn="1">
          <p15:clr>
            <a:srgbClr val="C35EA4"/>
          </p15:clr>
        </p15:guide>
        <p15:guide id="24" orient="horz" pos="935" userDrawn="1">
          <p15:clr>
            <a:srgbClr val="C35EA4"/>
          </p15:clr>
        </p15:guide>
        <p15:guide id="25" orient="horz" pos="1298" userDrawn="1">
          <p15:clr>
            <a:srgbClr val="C35EA4"/>
          </p15:clr>
        </p15:guide>
        <p15:guide id="26" orient="horz" pos="1797" userDrawn="1">
          <p15:clr>
            <a:srgbClr val="C35E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47_B8B1D73A.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microsoft.com/office/2018/10/relationships/comments" Target="../comments/modernComment_150_ABA71CA0.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microsoft.com/office/2018/10/relationships/comments" Target="../comments/modernComment_153_BC032301.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microsoft.com/office/2018/10/relationships/comments" Target="../comments/modernComment_151_B55E06E1.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microsoft.com/office/2018/10/relationships/comments" Target="../comments/modernComment_152_4B7A0AB0.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972CB4-1B61-4FFD-A574-825B24D5621A}"/>
              </a:ext>
            </a:extLst>
          </p:cNvPr>
          <p:cNvSpPr>
            <a:spLocks noGrp="1"/>
          </p:cNvSpPr>
          <p:nvPr>
            <p:ph type="ctrTitle"/>
          </p:nvPr>
        </p:nvSpPr>
        <p:spPr>
          <a:xfrm>
            <a:off x="452069" y="602654"/>
            <a:ext cx="6421880" cy="2346155"/>
          </a:xfrm>
        </p:spPr>
        <p:txBody>
          <a:bodyPr wrap="square">
            <a:spAutoFit/>
          </a:bodyPr>
          <a:lstStyle/>
          <a:p>
            <a:r>
              <a:rPr lang="en-GB" sz="2800" dirty="0">
                <a:latin typeface="Verdana" panose="020B0604030504040204" pitchFamily="34" charset="0"/>
                <a:ea typeface="Verdana" panose="020B0604030504040204" pitchFamily="34" charset="0"/>
              </a:rPr>
              <a:t>Apprentice automation challenge  </a:t>
            </a:r>
            <a:br>
              <a:rPr lang="en-GB" sz="2800" dirty="0">
                <a:latin typeface="Verdana" panose="020B0604030504040204" pitchFamily="34" charset="0"/>
                <a:ea typeface="Verdana" panose="020B0604030504040204" pitchFamily="34" charset="0"/>
              </a:rPr>
            </a:br>
            <a:r>
              <a:rPr lang="en-GB" sz="2800" dirty="0">
                <a:solidFill>
                  <a:srgbClr val="6D0D20"/>
                </a:solidFill>
                <a:latin typeface="Verdana" panose="020B0604030504040204" pitchFamily="34" charset="0"/>
                <a:ea typeface="Verdana" panose="020B0604030504040204" pitchFamily="34" charset="0"/>
              </a:rPr>
              <a:t>monthly report </a:t>
            </a:r>
            <a:br>
              <a:rPr lang="en-GB" sz="2800" dirty="0">
                <a:solidFill>
                  <a:srgbClr val="6D0D20"/>
                </a:solidFill>
                <a:latin typeface="Verdana" panose="020B0604030504040204" pitchFamily="34" charset="0"/>
                <a:ea typeface="Verdana" panose="020B0604030504040204" pitchFamily="34" charset="0"/>
              </a:rPr>
            </a:br>
            <a:r>
              <a:rPr lang="en-GB" sz="2800" dirty="0">
                <a:solidFill>
                  <a:srgbClr val="6D0D20"/>
                </a:solidFill>
                <a:latin typeface="Verdana" panose="020B0604030504040204" pitchFamily="34" charset="0"/>
                <a:ea typeface="Verdana" panose="020B0604030504040204" pitchFamily="34" charset="0"/>
              </a:rPr>
              <a:t>submissions</a:t>
            </a:r>
            <a:br>
              <a:rPr lang="en-GB" dirty="0">
                <a:latin typeface="Verdana" panose="020B0604030504040204" pitchFamily="34" charset="0"/>
                <a:ea typeface="Verdana" panose="020B0604030504040204" pitchFamily="34" charset="0"/>
              </a:rPr>
            </a:br>
            <a:endParaRPr lang="en-GB" sz="2800" dirty="0">
              <a:solidFill>
                <a:srgbClr val="6D0D20"/>
              </a:solidFill>
              <a:latin typeface="Verdana" panose="020B0604030504040204" pitchFamily="34" charset="0"/>
              <a:ea typeface="Verdana" panose="020B0604030504040204" pitchFamily="34" charset="0"/>
            </a:endParaRPr>
          </a:p>
        </p:txBody>
      </p:sp>
      <p:pic>
        <p:nvPicPr>
          <p:cNvPr id="15" name="Picture Placeholder 5">
            <a:extLst>
              <a:ext uri="{FF2B5EF4-FFF2-40B4-BE49-F238E27FC236}">
                <a16:creationId xmlns:a16="http://schemas.microsoft.com/office/drawing/2014/main" id="{CA3EDA3E-07C4-4E51-86CE-8BC902B46BC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408" t="-50000" r="408" b="-100451"/>
          <a:stretch/>
        </p:blipFill>
        <p:spPr>
          <a:xfrm>
            <a:off x="541338" y="2943507"/>
            <a:ext cx="1785600" cy="1442633"/>
          </a:xfrm>
          <a:prstGeom prst="rect">
            <a:avLst/>
          </a:prstGeom>
        </p:spPr>
      </p:pic>
      <p:pic>
        <p:nvPicPr>
          <p:cNvPr id="11" name="Picture 10">
            <a:extLst>
              <a:ext uri="{FF2B5EF4-FFF2-40B4-BE49-F238E27FC236}">
                <a16:creationId xmlns:a16="http://schemas.microsoft.com/office/drawing/2014/main" id="{74D79158-82E4-468D-985D-F3A84C5ACF6F}"/>
              </a:ext>
            </a:extLst>
          </p:cNvPr>
          <p:cNvPicPr>
            <a:picLocks noChangeAspect="1"/>
          </p:cNvPicPr>
          <p:nvPr/>
        </p:nvPicPr>
        <p:blipFill>
          <a:blip r:embed="rId4"/>
          <a:stretch>
            <a:fillRect/>
          </a:stretch>
        </p:blipFill>
        <p:spPr>
          <a:xfrm>
            <a:off x="452069" y="4556262"/>
            <a:ext cx="2601449" cy="1323544"/>
          </a:xfrm>
          <a:prstGeom prst="rect">
            <a:avLst/>
          </a:prstGeom>
        </p:spPr>
      </p:pic>
      <p:sp>
        <p:nvSpPr>
          <p:cNvPr id="5" name="Picture Placeholder 4">
            <a:extLst>
              <a:ext uri="{FF2B5EF4-FFF2-40B4-BE49-F238E27FC236}">
                <a16:creationId xmlns:a16="http://schemas.microsoft.com/office/drawing/2014/main" id="{4893CD70-C4CF-4471-80EA-042ABFA38ADF}"/>
              </a:ext>
            </a:extLst>
          </p:cNvPr>
          <p:cNvSpPr>
            <a:spLocks noGrp="1"/>
          </p:cNvSpPr>
          <p:nvPr>
            <p:ph type="pic" sz="quarter" idx="14"/>
          </p:nvPr>
        </p:nvSpPr>
        <p:spPr/>
        <p:txBody>
          <a:bodyPr/>
          <a:lstStyle/>
          <a:p>
            <a:endParaRPr lang="en-GB"/>
          </a:p>
        </p:txBody>
      </p:sp>
    </p:spTree>
    <p:extLst>
      <p:ext uri="{BB962C8B-B14F-4D97-AF65-F5344CB8AC3E}">
        <p14:creationId xmlns:p14="http://schemas.microsoft.com/office/powerpoint/2010/main" val="1085779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94A75-4BBB-45E7-B501-F913117B8F9E}"/>
              </a:ext>
            </a:extLst>
          </p:cNvPr>
          <p:cNvSpPr>
            <a:spLocks noGrp="1"/>
          </p:cNvSpPr>
          <p:nvPr>
            <p:ph type="title"/>
          </p:nvPr>
        </p:nvSpPr>
        <p:spPr>
          <a:xfrm>
            <a:off x="541338" y="543600"/>
            <a:ext cx="9873253" cy="788614"/>
          </a:xfrm>
        </p:spPr>
        <p:txBody>
          <a:bodyPr/>
          <a:lstStyle/>
          <a:p>
            <a:r>
              <a:rPr lang="en-GB" sz="3400" dirty="0">
                <a:latin typeface="Verdana" panose="020B0604030504040204" pitchFamily="34" charset="0"/>
                <a:ea typeface="Verdana" panose="020B0604030504040204" pitchFamily="34" charset="0"/>
              </a:rPr>
              <a:t>Apprentice automation challenge  </a:t>
            </a:r>
            <a:br>
              <a:rPr lang="en-GB" sz="3400" dirty="0">
                <a:latin typeface="Verdana" panose="020B0604030504040204" pitchFamily="34" charset="0"/>
                <a:ea typeface="Verdana" panose="020B0604030504040204" pitchFamily="34" charset="0"/>
              </a:rPr>
            </a:br>
            <a:r>
              <a:rPr lang="en-GB" sz="3400" dirty="0">
                <a:solidFill>
                  <a:srgbClr val="6D0D20"/>
                </a:solidFill>
                <a:latin typeface="Verdana" panose="020B0604030504040204" pitchFamily="34" charset="0"/>
                <a:ea typeface="Verdana" panose="020B0604030504040204" pitchFamily="34" charset="0"/>
              </a:rPr>
              <a:t>monthly report submissions</a:t>
            </a:r>
          </a:p>
        </p:txBody>
      </p:sp>
      <p:sp>
        <p:nvSpPr>
          <p:cNvPr id="3" name="Content Placeholder 2">
            <a:extLst>
              <a:ext uri="{FF2B5EF4-FFF2-40B4-BE49-F238E27FC236}">
                <a16:creationId xmlns:a16="http://schemas.microsoft.com/office/drawing/2014/main" id="{6E4A542E-2ADE-40B4-8749-2018A20BEF3B}"/>
              </a:ext>
            </a:extLst>
          </p:cNvPr>
          <p:cNvSpPr>
            <a:spLocks noGrp="1"/>
          </p:cNvSpPr>
          <p:nvPr>
            <p:ph idx="15"/>
          </p:nvPr>
        </p:nvSpPr>
        <p:spPr>
          <a:xfrm>
            <a:off x="541337" y="1655763"/>
            <a:ext cx="9959976" cy="2138406"/>
          </a:xfrm>
        </p:spPr>
        <p:txBody>
          <a:bodyPr/>
          <a:lstStyle/>
          <a:p>
            <a:r>
              <a:rPr lang="en-GB" dirty="0">
                <a:latin typeface="Verdana" panose="020B0604030504040204" pitchFamily="34" charset="0"/>
                <a:ea typeface="Verdana" panose="020B0604030504040204" pitchFamily="34" charset="0"/>
              </a:rPr>
              <a:t>01	Meet the team</a:t>
            </a:r>
          </a:p>
          <a:p>
            <a:r>
              <a:rPr lang="en-GB" dirty="0">
                <a:latin typeface="Verdana" panose="020B0604030504040204" pitchFamily="34" charset="0"/>
                <a:ea typeface="Verdana" panose="020B0604030504040204" pitchFamily="34" charset="0"/>
              </a:rPr>
              <a:t>02	The problem</a:t>
            </a:r>
          </a:p>
          <a:p>
            <a:r>
              <a:rPr lang="en-GB" dirty="0">
                <a:latin typeface="Verdana" panose="020B0604030504040204" pitchFamily="34" charset="0"/>
                <a:ea typeface="Verdana" panose="020B0604030504040204" pitchFamily="34" charset="0"/>
              </a:rPr>
              <a:t>03	The concept</a:t>
            </a:r>
          </a:p>
          <a:p>
            <a:r>
              <a:rPr lang="en-GB" dirty="0">
                <a:latin typeface="Verdana" panose="020B0604030504040204" pitchFamily="34" charset="0"/>
                <a:ea typeface="Verdana" panose="020B0604030504040204" pitchFamily="34" charset="0"/>
              </a:rPr>
              <a:t>04	Development</a:t>
            </a:r>
          </a:p>
          <a:p>
            <a:r>
              <a:rPr lang="en-GB" dirty="0">
                <a:latin typeface="Verdana" panose="020B0604030504040204" pitchFamily="34" charset="0"/>
                <a:ea typeface="Verdana" panose="020B0604030504040204" pitchFamily="34" charset="0"/>
              </a:rPr>
              <a:t>05	Manufacturing</a:t>
            </a:r>
          </a:p>
        </p:txBody>
      </p:sp>
      <p:sp>
        <p:nvSpPr>
          <p:cNvPr id="5" name="TextBox 4">
            <a:extLst>
              <a:ext uri="{FF2B5EF4-FFF2-40B4-BE49-F238E27FC236}">
                <a16:creationId xmlns:a16="http://schemas.microsoft.com/office/drawing/2014/main" id="{C1753330-0ABC-4F5E-8C88-5D731DB6645F}"/>
              </a:ext>
            </a:extLst>
          </p:cNvPr>
          <p:cNvSpPr txBox="1"/>
          <p:nvPr/>
        </p:nvSpPr>
        <p:spPr>
          <a:xfrm>
            <a:off x="541338" y="4840922"/>
            <a:ext cx="5373688" cy="1477328"/>
          </a:xfrm>
          <a:prstGeom prst="rect">
            <a:avLst/>
          </a:prstGeom>
          <a:noFill/>
        </p:spPr>
        <p:txBody>
          <a:bodyPr wrap="square">
            <a:spAutoFit/>
          </a:bodyPr>
          <a:lstStyle/>
          <a:p>
            <a:r>
              <a:rPr lang="en-GB" dirty="0">
                <a:solidFill>
                  <a:schemeClr val="bg1">
                    <a:lumMod val="50000"/>
                  </a:schemeClr>
                </a:solidFill>
                <a:latin typeface="Verdana" panose="020B0604030504040204" pitchFamily="34" charset="0"/>
                <a:ea typeface="Verdana" panose="020B0604030504040204" pitchFamily="34" charset="0"/>
              </a:rPr>
              <a:t>I am happy for the IMechE to share these details online, including the </a:t>
            </a:r>
            <a:br>
              <a:rPr lang="en-GB" dirty="0">
                <a:solidFill>
                  <a:schemeClr val="bg1">
                    <a:lumMod val="50000"/>
                  </a:schemeClr>
                </a:solidFill>
                <a:latin typeface="Verdana" panose="020B0604030504040204" pitchFamily="34" charset="0"/>
                <a:ea typeface="Verdana" panose="020B0604030504040204" pitchFamily="34" charset="0"/>
              </a:rPr>
            </a:br>
            <a:r>
              <a:rPr lang="en-GB" dirty="0">
                <a:solidFill>
                  <a:schemeClr val="bg1">
                    <a:lumMod val="50000"/>
                  </a:schemeClr>
                </a:solidFill>
                <a:latin typeface="Verdana" panose="020B0604030504040204" pitchFamily="34" charset="0"/>
                <a:ea typeface="Verdana" panose="020B0604030504040204" pitchFamily="34" charset="0"/>
              </a:rPr>
              <a:t>imeche.org website, Twitter, Facebook, LinkedIn and YouTube channels</a:t>
            </a:r>
            <a:br>
              <a:rPr lang="en-GB" dirty="0">
                <a:solidFill>
                  <a:schemeClr val="bg1">
                    <a:lumMod val="50000"/>
                  </a:schemeClr>
                </a:solidFill>
                <a:latin typeface="Verdana" panose="020B0604030504040204" pitchFamily="34" charset="0"/>
                <a:ea typeface="Verdana" panose="020B0604030504040204" pitchFamily="34" charset="0"/>
              </a:rPr>
            </a:br>
            <a:r>
              <a:rPr lang="en-GB" dirty="0">
                <a:solidFill>
                  <a:schemeClr val="bg1">
                    <a:lumMod val="50000"/>
                  </a:schemeClr>
                </a:solidFill>
                <a:latin typeface="Verdana" panose="020B0604030504040204" pitchFamily="34" charset="0"/>
                <a:ea typeface="Verdana" panose="020B0604030504040204" pitchFamily="34" charset="0"/>
              </a:rPr>
              <a:t>(Drag tick into box before saving)</a:t>
            </a:r>
          </a:p>
        </p:txBody>
      </p:sp>
      <p:sp>
        <p:nvSpPr>
          <p:cNvPr id="6" name="Check Mark">
            <a:extLst>
              <a:ext uri="{FF2B5EF4-FFF2-40B4-BE49-F238E27FC236}">
                <a16:creationId xmlns:a16="http://schemas.microsoft.com/office/drawing/2014/main" id="{084C91F6-8DC9-439A-8768-74E7B45B29D7}"/>
              </a:ext>
            </a:extLst>
          </p:cNvPr>
          <p:cNvSpPr/>
          <p:nvPr/>
        </p:nvSpPr>
        <p:spPr>
          <a:xfrm>
            <a:off x="5412894" y="5666574"/>
            <a:ext cx="502131" cy="502131"/>
          </a:xfrm>
          <a:prstGeom prst="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algn="ctr"/>
            <a:endParaRPr lang="en-GB">
              <a:ln>
                <a:solidFill>
                  <a:schemeClr val="tx1"/>
                </a:solidFill>
              </a:ln>
              <a:solidFill>
                <a:schemeClr val="bg1"/>
              </a:solidFill>
            </a:endParaRPr>
          </a:p>
        </p:txBody>
      </p:sp>
      <p:pic>
        <p:nvPicPr>
          <p:cNvPr id="7" name="Graphic 6" descr="Checkmark with solid fill">
            <a:extLst>
              <a:ext uri="{FF2B5EF4-FFF2-40B4-BE49-F238E27FC236}">
                <a16:creationId xmlns:a16="http://schemas.microsoft.com/office/drawing/2014/main" id="{AC895DE7-8CFC-417E-9587-CFC3793685C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8647" y="5610775"/>
            <a:ext cx="502131" cy="502131"/>
          </a:xfrm>
          <a:prstGeom prst="rect">
            <a:avLst/>
          </a:prstGeom>
        </p:spPr>
      </p:pic>
    </p:spTree>
    <p:extLst>
      <p:ext uri="{BB962C8B-B14F-4D97-AF65-F5344CB8AC3E}">
        <p14:creationId xmlns:p14="http://schemas.microsoft.com/office/powerpoint/2010/main" val="2277752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0A3F9C-D24A-47C2-B680-47EB987D7C70}"/>
              </a:ext>
            </a:extLst>
          </p:cNvPr>
          <p:cNvSpPr>
            <a:spLocks noGrp="1"/>
          </p:cNvSpPr>
          <p:nvPr>
            <p:ph type="body" sz="quarter" idx="13"/>
          </p:nvPr>
        </p:nvSpPr>
        <p:spPr>
          <a:xfrm>
            <a:off x="541338" y="1483200"/>
            <a:ext cx="5373688" cy="370166"/>
          </a:xfrm>
        </p:spPr>
        <p:txBody>
          <a:bodyPr wrap="square">
            <a:normAutofit/>
          </a:bodyPr>
          <a:lstStyle/>
          <a:p>
            <a:pPr>
              <a:spcAft>
                <a:spcPts val="600"/>
              </a:spcAft>
            </a:pPr>
            <a:r>
              <a:rPr lang="en-GB" dirty="0">
                <a:latin typeface="Verdana" panose="020B0604030504040204" pitchFamily="34" charset="0"/>
                <a:ea typeface="Verdana" panose="020B0604030504040204" pitchFamily="34" charset="0"/>
              </a:rPr>
              <a:t>TEAM NAME</a:t>
            </a:r>
          </a:p>
        </p:txBody>
      </p:sp>
      <p:sp>
        <p:nvSpPr>
          <p:cNvPr id="2" name="Title 1">
            <a:extLst>
              <a:ext uri="{FF2B5EF4-FFF2-40B4-BE49-F238E27FC236}">
                <a16:creationId xmlns:a16="http://schemas.microsoft.com/office/drawing/2014/main" id="{EACEABD5-3E9C-4A73-8221-A03C68648FB4}"/>
              </a:ext>
            </a:extLst>
          </p:cNvPr>
          <p:cNvSpPr>
            <a:spLocks noGrp="1"/>
          </p:cNvSpPr>
          <p:nvPr>
            <p:ph type="title"/>
          </p:nvPr>
        </p:nvSpPr>
        <p:spPr>
          <a:xfrm>
            <a:off x="541339" y="543600"/>
            <a:ext cx="9272512" cy="788614"/>
          </a:xfrm>
        </p:spPr>
        <p:txBody>
          <a:bodyPr anchor="t">
            <a:normAutofit/>
          </a:bodyPr>
          <a:lstStyle/>
          <a:p>
            <a:r>
              <a:rPr lang="en-GB" dirty="0">
                <a:latin typeface="Verdana" panose="020B0604030504040204" pitchFamily="34" charset="0"/>
                <a:ea typeface="Verdana" panose="020B0604030504040204" pitchFamily="34" charset="0"/>
              </a:rPr>
              <a:t>01. meet the team</a:t>
            </a:r>
          </a:p>
        </p:txBody>
      </p:sp>
      <p:sp>
        <p:nvSpPr>
          <p:cNvPr id="6" name="Content Placeholder 5">
            <a:extLst>
              <a:ext uri="{FF2B5EF4-FFF2-40B4-BE49-F238E27FC236}">
                <a16:creationId xmlns:a16="http://schemas.microsoft.com/office/drawing/2014/main" id="{6D50376E-072E-4792-98A9-69DEE01BA279}"/>
              </a:ext>
            </a:extLst>
          </p:cNvPr>
          <p:cNvSpPr>
            <a:spLocks noGrp="1"/>
          </p:cNvSpPr>
          <p:nvPr>
            <p:ph idx="1"/>
          </p:nvPr>
        </p:nvSpPr>
        <p:spPr/>
        <p:txBody>
          <a:bodyPr/>
          <a:lstStyle/>
          <a:p>
            <a:r>
              <a:rPr lang="en-GB" dirty="0"/>
              <a:t>Team bio</a:t>
            </a:r>
          </a:p>
          <a:p>
            <a:r>
              <a:rPr lang="en-GB" dirty="0"/>
              <a:t>Max 250. words</a:t>
            </a:r>
          </a:p>
        </p:txBody>
      </p:sp>
      <p:pic>
        <p:nvPicPr>
          <p:cNvPr id="10" name="Picture Placeholder 3" descr="A group of people posing for a photo&#10;&#10;Description automatically generated with medium confidence">
            <a:extLst>
              <a:ext uri="{FF2B5EF4-FFF2-40B4-BE49-F238E27FC236}">
                <a16:creationId xmlns:a16="http://schemas.microsoft.com/office/drawing/2014/main" id="{F4847A3C-D8B2-4CCF-AC7B-6C84406B45A5}"/>
              </a:ext>
            </a:extLst>
          </p:cNvPr>
          <p:cNvPicPr>
            <a:picLocks noChangeAspect="1"/>
          </p:cNvPicPr>
          <p:nvPr/>
        </p:nvPicPr>
        <p:blipFill rotWithShape="1">
          <a:blip r:embed="rId4">
            <a:extLst>
              <a:ext uri="{28A0092B-C50C-407E-A947-70E740481C1C}">
                <a14:useLocalDpi xmlns:a14="http://schemas.microsoft.com/office/drawing/2010/main" val="0"/>
              </a:ext>
            </a:extLst>
          </a:blip>
          <a:srcRect l="21249" r="21249" b="7177"/>
          <a:stretch/>
        </p:blipFill>
        <p:spPr>
          <a:xfrm>
            <a:off x="6275388" y="538162"/>
            <a:ext cx="5368653" cy="5776237"/>
          </a:xfrm>
          <a:prstGeom prst="rect">
            <a:avLst/>
          </a:prstGeom>
        </p:spPr>
      </p:pic>
    </p:spTree>
    <p:extLst>
      <p:ext uri="{BB962C8B-B14F-4D97-AF65-F5344CB8AC3E}">
        <p14:creationId xmlns:p14="http://schemas.microsoft.com/office/powerpoint/2010/main" val="3098662714"/>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text, person, indoor&#10;&#10;Description automatically generated">
            <a:extLst>
              <a:ext uri="{FF2B5EF4-FFF2-40B4-BE49-F238E27FC236}">
                <a16:creationId xmlns:a16="http://schemas.microsoft.com/office/drawing/2014/main" id="{E19490FB-5DD0-4430-8E5D-491373E3D825}"/>
              </a:ext>
            </a:extLst>
          </p:cNvPr>
          <p:cNvPicPr>
            <a:picLocks noChangeAspect="1"/>
          </p:cNvPicPr>
          <p:nvPr/>
        </p:nvPicPr>
        <p:blipFill rotWithShape="1">
          <a:blip r:embed="rId3">
            <a:extLst>
              <a:ext uri="{28A0092B-C50C-407E-A947-70E740481C1C}">
                <a14:useLocalDpi xmlns:a14="http://schemas.microsoft.com/office/drawing/2010/main" val="0"/>
              </a:ext>
            </a:extLst>
          </a:blip>
          <a:srcRect l="37688" r="10118" b="15232"/>
          <a:stretch/>
        </p:blipFill>
        <p:spPr>
          <a:xfrm>
            <a:off x="6276978" y="538163"/>
            <a:ext cx="5370510" cy="5813368"/>
          </a:xfrm>
          <a:prstGeom prst="rect">
            <a:avLst/>
          </a:prstGeom>
        </p:spPr>
      </p:pic>
      <p:sp>
        <p:nvSpPr>
          <p:cNvPr id="2" name="Title 1">
            <a:extLst>
              <a:ext uri="{FF2B5EF4-FFF2-40B4-BE49-F238E27FC236}">
                <a16:creationId xmlns:a16="http://schemas.microsoft.com/office/drawing/2014/main" id="{B903B488-48A2-4BB8-9D60-C1A6B8A0D116}"/>
              </a:ext>
            </a:extLst>
          </p:cNvPr>
          <p:cNvSpPr>
            <a:spLocks noGrp="1"/>
          </p:cNvSpPr>
          <p:nvPr>
            <p:ph type="title"/>
          </p:nvPr>
        </p:nvSpPr>
        <p:spPr/>
        <p:txBody>
          <a:bodyPr/>
          <a:lstStyle/>
          <a:p>
            <a:r>
              <a:rPr lang="en-GB" dirty="0">
                <a:latin typeface="Verdana" panose="020B0604030504040204" pitchFamily="34" charset="0"/>
                <a:ea typeface="Verdana" panose="020B0604030504040204" pitchFamily="34" charset="0"/>
              </a:rPr>
              <a:t>02. THE PROBLEM</a:t>
            </a:r>
          </a:p>
        </p:txBody>
      </p:sp>
      <p:sp>
        <p:nvSpPr>
          <p:cNvPr id="3" name="Content Placeholder 2">
            <a:extLst>
              <a:ext uri="{FF2B5EF4-FFF2-40B4-BE49-F238E27FC236}">
                <a16:creationId xmlns:a16="http://schemas.microsoft.com/office/drawing/2014/main" id="{5DDE9AAF-A92D-4418-9531-037A8C50AEA3}"/>
              </a:ext>
            </a:extLst>
          </p:cNvPr>
          <p:cNvSpPr>
            <a:spLocks noGrp="1"/>
          </p:cNvSpPr>
          <p:nvPr>
            <p:ph idx="1"/>
          </p:nvPr>
        </p:nvSpPr>
        <p:spPr>
          <a:xfrm>
            <a:off x="539750" y="2374008"/>
            <a:ext cx="5373687" cy="3394574"/>
          </a:xfrm>
        </p:spPr>
        <p:txBody>
          <a:bodyPr vert="horz" wrap="square" lIns="0" tIns="0" rIns="0" bIns="0" rtlCol="0" anchor="t">
            <a:noAutofit/>
          </a:bodyPr>
          <a:lstStyle/>
          <a:p>
            <a:r>
              <a:rPr lang="en-GB" dirty="0"/>
              <a:t>Tell us about the problem your device will solve or a process it will automate in  max. 250 words</a:t>
            </a:r>
          </a:p>
        </p:txBody>
      </p:sp>
      <p:sp>
        <p:nvSpPr>
          <p:cNvPr id="4" name="Text Placeholder 3">
            <a:extLst>
              <a:ext uri="{FF2B5EF4-FFF2-40B4-BE49-F238E27FC236}">
                <a16:creationId xmlns:a16="http://schemas.microsoft.com/office/drawing/2014/main" id="{6E4CC602-B28E-4A5C-BDDE-EAE102F6B626}"/>
              </a:ext>
            </a:extLst>
          </p:cNvPr>
          <p:cNvSpPr>
            <a:spLocks noGrp="1"/>
          </p:cNvSpPr>
          <p:nvPr>
            <p:ph type="body" sz="quarter" idx="13"/>
          </p:nvPr>
        </p:nvSpPr>
        <p:spPr/>
        <p:txBody>
          <a:bodyPr/>
          <a:lstStyle/>
          <a:p>
            <a:endParaRPr lang="en-GB"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79855776"/>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text, person, indoor&#10;&#10;Description automatically generated">
            <a:extLst>
              <a:ext uri="{FF2B5EF4-FFF2-40B4-BE49-F238E27FC236}">
                <a16:creationId xmlns:a16="http://schemas.microsoft.com/office/drawing/2014/main" id="{E19490FB-5DD0-4430-8E5D-491373E3D825}"/>
              </a:ext>
            </a:extLst>
          </p:cNvPr>
          <p:cNvPicPr>
            <a:picLocks noChangeAspect="1"/>
          </p:cNvPicPr>
          <p:nvPr/>
        </p:nvPicPr>
        <p:blipFill rotWithShape="1">
          <a:blip r:embed="rId3">
            <a:extLst>
              <a:ext uri="{28A0092B-C50C-407E-A947-70E740481C1C}">
                <a14:useLocalDpi xmlns:a14="http://schemas.microsoft.com/office/drawing/2010/main" val="0"/>
              </a:ext>
            </a:extLst>
          </a:blip>
          <a:srcRect l="37688" r="10118" b="15232"/>
          <a:stretch/>
        </p:blipFill>
        <p:spPr>
          <a:xfrm>
            <a:off x="6276978" y="538163"/>
            <a:ext cx="5370510" cy="5813368"/>
          </a:xfrm>
          <a:prstGeom prst="rect">
            <a:avLst/>
          </a:prstGeom>
        </p:spPr>
      </p:pic>
      <p:sp>
        <p:nvSpPr>
          <p:cNvPr id="2" name="Title 1">
            <a:extLst>
              <a:ext uri="{FF2B5EF4-FFF2-40B4-BE49-F238E27FC236}">
                <a16:creationId xmlns:a16="http://schemas.microsoft.com/office/drawing/2014/main" id="{B903B488-48A2-4BB8-9D60-C1A6B8A0D116}"/>
              </a:ext>
            </a:extLst>
          </p:cNvPr>
          <p:cNvSpPr>
            <a:spLocks noGrp="1"/>
          </p:cNvSpPr>
          <p:nvPr>
            <p:ph type="title"/>
          </p:nvPr>
        </p:nvSpPr>
        <p:spPr/>
        <p:txBody>
          <a:bodyPr/>
          <a:lstStyle/>
          <a:p>
            <a:r>
              <a:rPr lang="en-GB" dirty="0">
                <a:latin typeface="Verdana" panose="020B0604030504040204" pitchFamily="34" charset="0"/>
                <a:ea typeface="Verdana" panose="020B0604030504040204" pitchFamily="34" charset="0"/>
              </a:rPr>
              <a:t>03. THE CONCEPT</a:t>
            </a:r>
          </a:p>
        </p:txBody>
      </p:sp>
      <p:sp>
        <p:nvSpPr>
          <p:cNvPr id="3" name="Content Placeholder 2">
            <a:extLst>
              <a:ext uri="{FF2B5EF4-FFF2-40B4-BE49-F238E27FC236}">
                <a16:creationId xmlns:a16="http://schemas.microsoft.com/office/drawing/2014/main" id="{5DDE9AAF-A92D-4418-9531-037A8C50AEA3}"/>
              </a:ext>
            </a:extLst>
          </p:cNvPr>
          <p:cNvSpPr>
            <a:spLocks noGrp="1"/>
          </p:cNvSpPr>
          <p:nvPr>
            <p:ph idx="1"/>
          </p:nvPr>
        </p:nvSpPr>
        <p:spPr>
          <a:xfrm>
            <a:off x="539750" y="2374008"/>
            <a:ext cx="5373687" cy="3394574"/>
          </a:xfrm>
        </p:spPr>
        <p:txBody>
          <a:bodyPr vert="horz" wrap="square" lIns="0" tIns="0" rIns="0" bIns="0" rtlCol="0" anchor="t">
            <a:noAutofit/>
          </a:bodyPr>
          <a:lstStyle/>
          <a:p>
            <a:r>
              <a:rPr lang="en-GB" dirty="0"/>
              <a:t>Tell us about your concept in max. 250 words</a:t>
            </a:r>
          </a:p>
        </p:txBody>
      </p:sp>
      <p:sp>
        <p:nvSpPr>
          <p:cNvPr id="4" name="Text Placeholder 3">
            <a:extLst>
              <a:ext uri="{FF2B5EF4-FFF2-40B4-BE49-F238E27FC236}">
                <a16:creationId xmlns:a16="http://schemas.microsoft.com/office/drawing/2014/main" id="{6E4CC602-B28E-4A5C-BDDE-EAE102F6B626}"/>
              </a:ext>
            </a:extLst>
          </p:cNvPr>
          <p:cNvSpPr>
            <a:spLocks noGrp="1"/>
          </p:cNvSpPr>
          <p:nvPr>
            <p:ph type="body" sz="quarter" idx="13"/>
          </p:nvPr>
        </p:nvSpPr>
        <p:spPr/>
        <p:txBody>
          <a:bodyPr/>
          <a:lstStyle/>
          <a:p>
            <a:endParaRPr lang="en-GB"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54322177"/>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 indoor, person&#10;&#10;Description automatically generated">
            <a:extLst>
              <a:ext uri="{FF2B5EF4-FFF2-40B4-BE49-F238E27FC236}">
                <a16:creationId xmlns:a16="http://schemas.microsoft.com/office/drawing/2014/main" id="{B6EF266C-94EF-4FBA-8F3E-B47880F65154}"/>
              </a:ext>
            </a:extLst>
          </p:cNvPr>
          <p:cNvPicPr>
            <a:picLocks noChangeAspect="1"/>
          </p:cNvPicPr>
          <p:nvPr/>
        </p:nvPicPr>
        <p:blipFill rotWithShape="1">
          <a:blip r:embed="rId3">
            <a:extLst>
              <a:ext uri="{28A0092B-C50C-407E-A947-70E740481C1C}">
                <a14:useLocalDpi xmlns:a14="http://schemas.microsoft.com/office/drawing/2010/main" val="0"/>
              </a:ext>
            </a:extLst>
          </a:blip>
          <a:srcRect l="35821" t="7980" r="11923" b="7980"/>
          <a:stretch/>
        </p:blipFill>
        <p:spPr>
          <a:xfrm>
            <a:off x="6275388" y="538163"/>
            <a:ext cx="5376862" cy="5763448"/>
          </a:xfrm>
          <a:prstGeom prst="rect">
            <a:avLst/>
          </a:prstGeom>
        </p:spPr>
      </p:pic>
      <p:sp>
        <p:nvSpPr>
          <p:cNvPr id="2" name="Title 1">
            <a:extLst>
              <a:ext uri="{FF2B5EF4-FFF2-40B4-BE49-F238E27FC236}">
                <a16:creationId xmlns:a16="http://schemas.microsoft.com/office/drawing/2014/main" id="{B903B488-48A2-4BB8-9D60-C1A6B8A0D116}"/>
              </a:ext>
            </a:extLst>
          </p:cNvPr>
          <p:cNvSpPr>
            <a:spLocks noGrp="1"/>
          </p:cNvSpPr>
          <p:nvPr>
            <p:ph type="title"/>
          </p:nvPr>
        </p:nvSpPr>
        <p:spPr/>
        <p:txBody>
          <a:bodyPr/>
          <a:lstStyle/>
          <a:p>
            <a:r>
              <a:rPr lang="en-GB" dirty="0">
                <a:latin typeface="Verdana" panose="020B0604030504040204" pitchFamily="34" charset="0"/>
                <a:ea typeface="Verdana" panose="020B0604030504040204" pitchFamily="34" charset="0"/>
              </a:rPr>
              <a:t>04. DEVELOPMENT</a:t>
            </a:r>
          </a:p>
        </p:txBody>
      </p:sp>
      <p:sp>
        <p:nvSpPr>
          <p:cNvPr id="3" name="Content Placeholder 2">
            <a:extLst>
              <a:ext uri="{FF2B5EF4-FFF2-40B4-BE49-F238E27FC236}">
                <a16:creationId xmlns:a16="http://schemas.microsoft.com/office/drawing/2014/main" id="{5DDE9AAF-A92D-4418-9531-037A8C50AEA3}"/>
              </a:ext>
            </a:extLst>
          </p:cNvPr>
          <p:cNvSpPr>
            <a:spLocks noGrp="1"/>
          </p:cNvSpPr>
          <p:nvPr>
            <p:ph idx="1"/>
          </p:nvPr>
        </p:nvSpPr>
        <p:spPr>
          <a:xfrm>
            <a:off x="539750" y="2374008"/>
            <a:ext cx="5373687" cy="3394574"/>
          </a:xfrm>
        </p:spPr>
        <p:txBody>
          <a:bodyPr vert="horz" wrap="square" lIns="0" tIns="0" rIns="0" bIns="0" rtlCol="0" anchor="t">
            <a:noAutofit/>
          </a:bodyPr>
          <a:lstStyle/>
          <a:p>
            <a:r>
              <a:rPr lang="en-GB" dirty="0"/>
              <a:t>Tell us about how your concept and designs have developed or perhaps how your team has developed in max. 250 words </a:t>
            </a:r>
          </a:p>
        </p:txBody>
      </p:sp>
      <p:sp>
        <p:nvSpPr>
          <p:cNvPr id="4" name="Text Placeholder 3">
            <a:extLst>
              <a:ext uri="{FF2B5EF4-FFF2-40B4-BE49-F238E27FC236}">
                <a16:creationId xmlns:a16="http://schemas.microsoft.com/office/drawing/2014/main" id="{6E4CC602-B28E-4A5C-BDDE-EAE102F6B626}"/>
              </a:ext>
            </a:extLst>
          </p:cNvPr>
          <p:cNvSpPr>
            <a:spLocks noGrp="1"/>
          </p:cNvSpPr>
          <p:nvPr>
            <p:ph type="body" sz="quarter" idx="13"/>
          </p:nvPr>
        </p:nvSpPr>
        <p:spPr/>
        <p:txBody>
          <a:bodyPr/>
          <a:lstStyle/>
          <a:p>
            <a:endParaRPr lang="en-GB"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42838241"/>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ext, person, person, indoor&#10;&#10;Description automatically generated">
            <a:extLst>
              <a:ext uri="{FF2B5EF4-FFF2-40B4-BE49-F238E27FC236}">
                <a16:creationId xmlns:a16="http://schemas.microsoft.com/office/drawing/2014/main" id="{D31E573B-253E-4DDC-A165-A6C8212FEF7B}"/>
              </a:ext>
            </a:extLst>
          </p:cNvPr>
          <p:cNvPicPr>
            <a:picLocks noChangeAspect="1"/>
          </p:cNvPicPr>
          <p:nvPr/>
        </p:nvPicPr>
        <p:blipFill rotWithShape="1">
          <a:blip r:embed="rId3">
            <a:extLst>
              <a:ext uri="{28A0092B-C50C-407E-A947-70E740481C1C}">
                <a14:useLocalDpi xmlns:a14="http://schemas.microsoft.com/office/drawing/2010/main" val="0"/>
              </a:ext>
            </a:extLst>
          </a:blip>
          <a:srcRect l="31162" r="16582" b="15615"/>
          <a:stretch/>
        </p:blipFill>
        <p:spPr>
          <a:xfrm>
            <a:off x="6270626" y="564386"/>
            <a:ext cx="5376862" cy="5787145"/>
          </a:xfrm>
          <a:prstGeom prst="rect">
            <a:avLst/>
          </a:prstGeom>
        </p:spPr>
      </p:pic>
      <p:sp>
        <p:nvSpPr>
          <p:cNvPr id="2" name="Title 1">
            <a:extLst>
              <a:ext uri="{FF2B5EF4-FFF2-40B4-BE49-F238E27FC236}">
                <a16:creationId xmlns:a16="http://schemas.microsoft.com/office/drawing/2014/main" id="{B903B488-48A2-4BB8-9D60-C1A6B8A0D116}"/>
              </a:ext>
            </a:extLst>
          </p:cNvPr>
          <p:cNvSpPr>
            <a:spLocks noGrp="1"/>
          </p:cNvSpPr>
          <p:nvPr>
            <p:ph type="title"/>
          </p:nvPr>
        </p:nvSpPr>
        <p:spPr/>
        <p:txBody>
          <a:bodyPr/>
          <a:lstStyle/>
          <a:p>
            <a:r>
              <a:rPr lang="en-GB" dirty="0">
                <a:latin typeface="Verdana" panose="020B0604030504040204" pitchFamily="34" charset="0"/>
                <a:ea typeface="Verdana" panose="020B0604030504040204" pitchFamily="34" charset="0"/>
              </a:rPr>
              <a:t>05. MANUFACTURING</a:t>
            </a:r>
          </a:p>
        </p:txBody>
      </p:sp>
      <p:sp>
        <p:nvSpPr>
          <p:cNvPr id="3" name="Content Placeholder 2">
            <a:extLst>
              <a:ext uri="{FF2B5EF4-FFF2-40B4-BE49-F238E27FC236}">
                <a16:creationId xmlns:a16="http://schemas.microsoft.com/office/drawing/2014/main" id="{5DDE9AAF-A92D-4418-9531-037A8C50AEA3}"/>
              </a:ext>
            </a:extLst>
          </p:cNvPr>
          <p:cNvSpPr>
            <a:spLocks noGrp="1"/>
          </p:cNvSpPr>
          <p:nvPr>
            <p:ph idx="1"/>
          </p:nvPr>
        </p:nvSpPr>
        <p:spPr>
          <a:xfrm>
            <a:off x="539750" y="2374008"/>
            <a:ext cx="5373687" cy="3394574"/>
          </a:xfrm>
        </p:spPr>
        <p:txBody>
          <a:bodyPr vert="horz" wrap="square" lIns="0" tIns="0" rIns="0" bIns="0" rtlCol="0" anchor="t">
            <a:noAutofit/>
          </a:bodyPr>
          <a:lstStyle/>
          <a:p>
            <a:r>
              <a:rPr lang="en-GB" dirty="0"/>
              <a:t>Tell us about the manufacturing process and your readiness for competition in max. 250 words</a:t>
            </a:r>
          </a:p>
        </p:txBody>
      </p:sp>
      <p:sp>
        <p:nvSpPr>
          <p:cNvPr id="4" name="Text Placeholder 3">
            <a:extLst>
              <a:ext uri="{FF2B5EF4-FFF2-40B4-BE49-F238E27FC236}">
                <a16:creationId xmlns:a16="http://schemas.microsoft.com/office/drawing/2014/main" id="{6E4CC602-B28E-4A5C-BDDE-EAE102F6B626}"/>
              </a:ext>
            </a:extLst>
          </p:cNvPr>
          <p:cNvSpPr>
            <a:spLocks noGrp="1"/>
          </p:cNvSpPr>
          <p:nvPr>
            <p:ph type="body" sz="quarter" idx="13"/>
          </p:nvPr>
        </p:nvSpPr>
        <p:spPr/>
        <p:txBody>
          <a:bodyPr/>
          <a:lstStyle/>
          <a:p>
            <a:endParaRPr lang="en-GB"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66289328"/>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IMechE Internal">
  <a:themeElements>
    <a:clrScheme name="IMechE">
      <a:dk1>
        <a:sysClr val="windowText" lastClr="000000"/>
      </a:dk1>
      <a:lt1>
        <a:sysClr val="window" lastClr="FFFFFF"/>
      </a:lt1>
      <a:dk2>
        <a:srgbClr val="000000"/>
      </a:dk2>
      <a:lt2>
        <a:srgbClr val="000000"/>
      </a:lt2>
      <a:accent1>
        <a:srgbClr val="000000"/>
      </a:accent1>
      <a:accent2>
        <a:srgbClr val="000000"/>
      </a:accent2>
      <a:accent3>
        <a:srgbClr val="000000"/>
      </a:accent3>
      <a:accent4>
        <a:srgbClr val="000000"/>
      </a:accent4>
      <a:accent5>
        <a:srgbClr val="000000"/>
      </a:accent5>
      <a:accent6>
        <a:srgbClr val="000000"/>
      </a:accent6>
      <a:hlink>
        <a:srgbClr val="0070C0"/>
      </a:hlink>
      <a:folHlink>
        <a:srgbClr val="7030A0"/>
      </a:folHlink>
    </a:clrScheme>
    <a:fontScheme name="IMechE Serifa Grotesk">
      <a:majorFont>
        <a:latin typeface="Serifa Std 55 Roman"/>
        <a:ea typeface=""/>
        <a:cs typeface=""/>
      </a:majorFont>
      <a:minorFont>
        <a:latin typeface="Aktiv Grotes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lnSpc>
            <a:spcPts val="2400"/>
          </a:lnSpc>
          <a:defRPr dirty="0">
            <a:solidFill>
              <a:srgbClr val="594B44"/>
            </a:solidFill>
          </a:defRPr>
        </a:defPPr>
      </a:lstStyle>
    </a:txDef>
  </a:objectDefaults>
  <a:extraClrSchemeLst/>
  <a:custClrLst>
    <a:custClr name="Bright Red">
      <a:srgbClr val="E63312"/>
    </a:custClr>
    <a:custClr name="Dark Red">
      <a:srgbClr val="6D0D20"/>
    </a:custClr>
    <a:custClr name="Warm Grey">
      <a:srgbClr val="594B44"/>
    </a:custClr>
    <a:custClr name="Warm Grey 7%">
      <a:srgbClr val="F1EFEE"/>
    </a:custClr>
    <a:custClr name="Light Blue">
      <a:srgbClr val="E3EDFA"/>
    </a:custClr>
    <a:custClr name="Light Green">
      <a:srgbClr val="EFF2C6"/>
    </a:custClr>
    <a:custClr name="Light Yellow">
      <a:srgbClr val="FFEFC3"/>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Warm Grey 20%">
      <a:srgbClr val="D7D3D1"/>
    </a:custClr>
    <a:custClr name="Blue">
      <a:srgbClr val="96C2E9"/>
    </a:custClr>
    <a:custClr name="Green">
      <a:srgbClr val="C8D300"/>
    </a:custClr>
    <a:custClr name="Yellow">
      <a:srgbClr val="FFD600"/>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Warm Grey 40%">
      <a:srgbClr val="B3ACA9"/>
    </a:custClr>
    <a:custClr name="Dark Blue">
      <a:srgbClr val="5692CE"/>
    </a:custClr>
    <a:custClr name="Dark Green">
      <a:srgbClr val="ACAA00"/>
    </a:custClr>
    <a:custClr name="Dark Yellow">
      <a:srgbClr val="D8AF00"/>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Warm Grey 60%">
      <a:srgbClr val="928A84"/>
    </a:custClr>
    <a:custClr name="Darker Blue">
      <a:srgbClr val="0C1C49"/>
    </a:custClr>
    <a:custClr name="Darker Green">
      <a:srgbClr val="14420C"/>
    </a:custClr>
    <a:custClr name="Darker Yellow">
      <a:srgbClr val="86300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Warm Grey 80%">
      <a:srgbClr val="736A64"/>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Lst>
  <a:extLst>
    <a:ext uri="{05A4C25C-085E-4340-85A3-A5531E510DB2}">
      <thm15:themeFamily xmlns:thm15="http://schemas.microsoft.com/office/thememl/2012/main" name="IMechE Internal 2020.potx" id="{4D1EBEBE-ED01-4B05-B882-FF0543FCBD55}" vid="{E4F98292-1EB6-46F1-941A-1A64752E35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59866f1-843e-4711-9957-bfcaed4d9349">
      <Terms xmlns="http://schemas.microsoft.com/office/infopath/2007/PartnerControls"/>
    </lcf76f155ced4ddcb4097134ff3c332f>
    <TaxCatchAll xmlns="b86f150f-c9f8-45ef-8a42-8e66d4ca982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B98816CC5C4AC418F172A774CE3C52C" ma:contentTypeVersion="14" ma:contentTypeDescription="Create a new document." ma:contentTypeScope="" ma:versionID="949520fc1a76671be6989c918c20d6ef">
  <xsd:schema xmlns:xsd="http://www.w3.org/2001/XMLSchema" xmlns:xs="http://www.w3.org/2001/XMLSchema" xmlns:p="http://schemas.microsoft.com/office/2006/metadata/properties" xmlns:ns2="e59866f1-843e-4711-9957-bfcaed4d9349" xmlns:ns3="b86f150f-c9f8-45ef-8a42-8e66d4ca9824" targetNamespace="http://schemas.microsoft.com/office/2006/metadata/properties" ma:root="true" ma:fieldsID="8970361c90a87ecbd0d4caaddd7759f7" ns2:_="" ns3:_="">
    <xsd:import namespace="e59866f1-843e-4711-9957-bfcaed4d9349"/>
    <xsd:import namespace="b86f150f-c9f8-45ef-8a42-8e66d4ca982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866f1-843e-4711-9957-bfcaed4d93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58f0337-cc41-4ee6-891a-eeaea0c1129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86f150f-c9f8-45ef-8a42-8e66d4ca982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2d42592-e6be-4736-9c93-5ffc1e26738a}" ma:internalName="TaxCatchAll" ma:showField="CatchAllData" ma:web="b86f150f-c9f8-45ef-8a42-8e66d4ca982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3C1034-454E-47E8-8CC9-A27270DBE4F7}">
  <ds:schemaRefs>
    <ds:schemaRef ds:uri="http://schemas.microsoft.com/sharepoint/v3/contenttype/forms"/>
  </ds:schemaRefs>
</ds:datastoreItem>
</file>

<file path=customXml/itemProps2.xml><?xml version="1.0" encoding="utf-8"?>
<ds:datastoreItem xmlns:ds="http://schemas.openxmlformats.org/officeDocument/2006/customXml" ds:itemID="{A4DD02BF-F4A3-450F-BBAF-1F81B6558D5E}">
  <ds:schemaRefs>
    <ds:schemaRef ds:uri="http://purl.org/dc/dcmitype/"/>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http://www.w3.org/XML/1998/namespace"/>
    <ds:schemaRef ds:uri="http://purl.org/dc/terms/"/>
    <ds:schemaRef ds:uri="7c7cc46a-3736-44d3-92cb-242097221977"/>
    <ds:schemaRef ds:uri="ea1217bc-d5c6-4460-8067-0ef2d6ee74ec"/>
    <ds:schemaRef ds:uri="http://purl.org/dc/elements/1.1/"/>
    <ds:schemaRef ds:uri="e59866f1-843e-4711-9957-bfcaed4d9349"/>
    <ds:schemaRef ds:uri="b86f150f-c9f8-45ef-8a42-8e66d4ca9824"/>
  </ds:schemaRefs>
</ds:datastoreItem>
</file>

<file path=customXml/itemProps3.xml><?xml version="1.0" encoding="utf-8"?>
<ds:datastoreItem xmlns:ds="http://schemas.openxmlformats.org/officeDocument/2006/customXml" ds:itemID="{0CC30C83-8A9A-4AF9-813E-FA37A83B78D5}"/>
</file>

<file path=docProps/app.xml><?xml version="1.0" encoding="utf-8"?>
<Properties xmlns="http://schemas.openxmlformats.org/officeDocument/2006/extended-properties" xmlns:vt="http://schemas.openxmlformats.org/officeDocument/2006/docPropsVTypes">
  <Template>IMechE Internal Template 2020</Template>
  <TotalTime>370</TotalTime>
  <Words>242</Words>
  <Application>Microsoft Office PowerPoint</Application>
  <PresentationFormat>Widescreen</PresentationFormat>
  <Paragraphs>30</Paragraphs>
  <Slides>7</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Aktiv Grotesk</vt:lpstr>
      <vt:lpstr>Arial</vt:lpstr>
      <vt:lpstr>Calibri</vt:lpstr>
      <vt:lpstr>Serifa Std 55 Roman</vt:lpstr>
      <vt:lpstr>Verdana</vt:lpstr>
      <vt:lpstr>IMechE Internal</vt:lpstr>
      <vt:lpstr>Apprentice automation challenge   monthly report  submissions </vt:lpstr>
      <vt:lpstr>Apprentice automation challenge   monthly report submissions</vt:lpstr>
      <vt:lpstr>01. meet the team</vt:lpstr>
      <vt:lpstr>02. THE PROBLEM</vt:lpstr>
      <vt:lpstr>03. THE CONCEPT</vt:lpstr>
      <vt:lpstr>04. DEVELOPMENT</vt:lpstr>
      <vt:lpstr>05. MANUFACTURING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competitions portfolio</dc:title>
  <dc:creator>Lucy Killington</dc:creator>
  <cp:lastModifiedBy>Becca Laing</cp:lastModifiedBy>
  <cp:revision>13</cp:revision>
  <dcterms:created xsi:type="dcterms:W3CDTF">2022-01-14T16:11:47Z</dcterms:created>
  <dcterms:modified xsi:type="dcterms:W3CDTF">2026-04-22T11:20:09Z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0x010100BB98816CC5C4AC418F172A774CE3C52C</vt:lpwstr>
  </property>
  <property fmtid="{D5CDD505-2E9C-101B-9397-08002B2CF9AE}" pid="3" name="Order">
    <vt:r8>684900</vt:r8>
  </property>
  <property fmtid="{D5CDD505-2E9C-101B-9397-08002B2CF9AE}" pid="4" name="xd_Signature">
    <vt:bool>false</vt:bool>
  </property>
  <property fmtid="{D5CDD505-2E9C-101B-9397-08002B2CF9AE}" pid="5" name="xd_ProgID">
    <vt:lpwstr/>
  </property>
  <property fmtid="{D5CDD505-2E9C-101B-9397-08002B2CF9AE}" pid="6" name="TriggerFlowInfo">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ies>
</file>