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8" r:id="rId5"/>
    <p:sldId id="979" r:id="rId6"/>
    <p:sldId id="28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pos="938" userDrawn="1">
          <p15:clr>
            <a:srgbClr val="A4A3A4"/>
          </p15:clr>
        </p15:guide>
        <p15:guide id="5" pos="1051" userDrawn="1">
          <p15:clr>
            <a:srgbClr val="A4A3A4"/>
          </p15:clr>
        </p15:guide>
        <p15:guide id="6" pos="1663" userDrawn="1">
          <p15:clr>
            <a:srgbClr val="A4A3A4"/>
          </p15:clr>
        </p15:guide>
        <p15:guide id="7" pos="1762" userDrawn="1">
          <p15:clr>
            <a:srgbClr val="A4A3A4"/>
          </p15:clr>
        </p15:guide>
        <p15:guide id="8" pos="2343" userDrawn="1">
          <p15:clr>
            <a:srgbClr val="A4A3A4"/>
          </p15:clr>
        </p15:guide>
        <p15:guide id="9" pos="2457" userDrawn="1">
          <p15:clr>
            <a:srgbClr val="A4A3A4"/>
          </p15:clr>
        </p15:guide>
        <p15:guide id="10" pos="3072" userDrawn="1">
          <p15:clr>
            <a:srgbClr val="A4A3A4"/>
          </p15:clr>
        </p15:guide>
        <p15:guide id="11" pos="3185" userDrawn="1">
          <p15:clr>
            <a:srgbClr val="A4A3A4"/>
          </p15:clr>
        </p15:guide>
        <p15:guide id="12" pos="3795" userDrawn="1">
          <p15:clr>
            <a:srgbClr val="A4A3A4"/>
          </p15:clr>
        </p15:guide>
        <p15:guide id="13" pos="3885" userDrawn="1">
          <p15:clr>
            <a:srgbClr val="A4A3A4"/>
          </p15:clr>
        </p15:guide>
        <p15:guide id="14" pos="4494" userDrawn="1">
          <p15:clr>
            <a:srgbClr val="A4A3A4"/>
          </p15:clr>
        </p15:guide>
        <p15:guide id="15" pos="4608" userDrawn="1">
          <p15:clr>
            <a:srgbClr val="A4A3A4"/>
          </p15:clr>
        </p15:guide>
        <p15:guide id="16" pos="5223" userDrawn="1">
          <p15:clr>
            <a:srgbClr val="A4A3A4"/>
          </p15:clr>
        </p15:guide>
        <p15:guide id="17" pos="5319" userDrawn="1">
          <p15:clr>
            <a:srgbClr val="A4A3A4"/>
          </p15:clr>
        </p15:guide>
        <p15:guide id="18" pos="5927" userDrawn="1">
          <p15:clr>
            <a:srgbClr val="A4A3A4"/>
          </p15:clr>
        </p15:guide>
        <p15:guide id="19" pos="6017" userDrawn="1">
          <p15:clr>
            <a:srgbClr val="A4A3A4"/>
          </p15:clr>
        </p15:guide>
        <p15:guide id="20" pos="6628" userDrawn="1">
          <p15:clr>
            <a:srgbClr val="A4A3A4"/>
          </p15:clr>
        </p15:guide>
        <p15:guide id="21" pos="6741" userDrawn="1">
          <p15:clr>
            <a:srgbClr val="A4A3A4"/>
          </p15:clr>
        </p15:guide>
        <p15:guide id="22" pos="7355" userDrawn="1">
          <p15:clr>
            <a:srgbClr val="A4A3A4"/>
          </p15:clr>
        </p15:guide>
        <p15:guide id="23" orient="horz" userDrawn="1">
          <p15:clr>
            <a:srgbClr val="A4A3A4"/>
          </p15:clr>
        </p15:guide>
        <p15:guide id="24" orient="horz" pos="4315" userDrawn="1">
          <p15:clr>
            <a:srgbClr val="A4A3A4"/>
          </p15:clr>
        </p15:guide>
        <p15:guide id="25" orient="horz" pos="368" userDrawn="1">
          <p15:clr>
            <a:srgbClr val="A4A3A4"/>
          </p15:clr>
        </p15:guide>
        <p15:guide id="26" orient="horz" pos="39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0202"/>
    <a:srgbClr val="594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FFCF7A6-DDCD-453A-8A79-5F540EB3E1A9}">
  <a:tblStyle styleId="{EFFCF7A6-DDCD-453A-8A79-5F540EB3E1A9}" styleName="IMechE Table 1">
    <a:wholeTbl>
      <a:tcTxStyle>
        <a:fontRef idx="minor">
          <a:srgbClr val="564C46"/>
        </a:fontRef>
        <a:srgbClr val="564C46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0" cmpd="sng">
              <a:solidFill>
                <a:schemeClr val="lt1"/>
              </a:solidFill>
            </a:ln>
          </a:top>
          <a:bottom>
            <a:ln w="0" cmpd="sng">
              <a:solidFill>
                <a:schemeClr val="lt1"/>
              </a:solidFill>
            </a:ln>
          </a:bottom>
          <a:insideH>
            <a:ln w="3810" cmpd="sng">
              <a:solidFill>
                <a:srgbClr val="564C46"/>
              </a:solidFill>
            </a:ln>
          </a:insideH>
          <a:insideV>
            <a:ln w="3810" cmpd="sng">
              <a:solidFill>
                <a:srgbClr val="564C46"/>
              </a:solidFill>
            </a:ln>
          </a:insideV>
        </a:tcBdr>
        <a:fill>
          <a:solidFill>
            <a:schemeClr val="lt1"/>
          </a:solidFill>
        </a:fill>
      </a:tcStyle>
    </a:wholeTbl>
    <a:firstRow>
      <a:tcTxStyle b="on">
        <a:fontRef idx="minor">
          <a:srgbClr val="564C46"/>
        </a:fontRef>
        <a:srgbClr val="564C46"/>
      </a:tcTxStyle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  <a:top>
            <a:ln w="0" cmpd="sng">
              <a:solidFill>
                <a:schemeClr val="accent1"/>
              </a:solidFill>
            </a:ln>
          </a:top>
          <a:bottom>
            <a:ln w="9525" cmpd="sng">
              <a:solidFill>
                <a:srgbClr val="564C46"/>
              </a:solidFill>
            </a:ln>
          </a:bottom>
          <a:insideV>
            <a:ln w="3810" cmpd="sng">
              <a:solidFill>
                <a:srgbClr val="564C46"/>
              </a:solidFill>
            </a:ln>
          </a:insideV>
        </a:tcBdr>
        <a:fill>
          <a:solidFill>
            <a:schemeClr val="lt1"/>
          </a:solidFill>
        </a:fill>
      </a:tcStyle>
    </a:firstRow>
  </a:tblStyle>
  <a:tblStyle styleId="{91F1D461-A654-47A5-B3B9-7484F91A5B87}" styleName="IMechE Table 2">
    <a:wholeTbl>
      <a:tcTxStyle>
        <a:fontRef idx="minor">
          <a:srgbClr val="564C46"/>
        </a:fontRef>
        <a:srgbClr val="564C46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0" cmpd="sng">
              <a:solidFill>
                <a:schemeClr val="lt1"/>
              </a:solidFill>
            </a:ln>
          </a:top>
          <a:bottom>
            <a:ln w="0" cmpd="sng">
              <a:solidFill>
                <a:schemeClr val="lt1"/>
              </a:solidFill>
            </a:ln>
          </a:bottom>
          <a:insideH>
            <a:ln w="0" cmpd="sng">
              <a:solidFill>
                <a:srgbClr val="564C46"/>
              </a:solidFill>
            </a:ln>
          </a:insideH>
          <a:insideV>
            <a:ln w="0" cmpd="sng">
              <a:solidFill>
                <a:srgbClr val="564C46"/>
              </a:solidFill>
            </a:ln>
          </a:insideV>
        </a:tcBdr>
        <a:fill>
          <a:solidFill>
            <a:schemeClr val="lt1"/>
          </a:solidFill>
        </a:fill>
      </a:tcStyle>
    </a:wholeTbl>
    <a:band2H>
      <a:tcStyle>
        <a:tcBdr/>
        <a:fill>
          <a:solidFill>
            <a:srgbClr val="DBECFC"/>
          </a:solidFill>
        </a:fill>
      </a:tcStyle>
    </a:band2H>
    <a:firstRow>
      <a:tcTxStyle b="on">
        <a:fontRef idx="minor">
          <a:srgbClr val="564C46"/>
        </a:fontRef>
        <a:srgbClr val="564C46"/>
      </a:tcTxStyle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  <a:top>
            <a:ln w="0" cmpd="sng">
              <a:solidFill>
                <a:schemeClr val="accent1"/>
              </a:solidFill>
            </a:ln>
          </a:top>
          <a:bottom>
            <a:ln w="3810" cmpd="sng">
              <a:solidFill>
                <a:srgbClr val="564C46"/>
              </a:solidFill>
            </a:ln>
          </a:bottom>
          <a:insideV>
            <a:ln w="0" cmpd="sng">
              <a:solidFill>
                <a:srgbClr val="564C46"/>
              </a:solidFill>
            </a:ln>
          </a:insideV>
        </a:tcBdr>
        <a:fill>
          <a:solidFill>
            <a:schemeClr val="l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22" autoAdjust="0"/>
  </p:normalViewPr>
  <p:slideViewPr>
    <p:cSldViewPr snapToGrid="0">
      <p:cViewPr varScale="1">
        <p:scale>
          <a:sx n="83" d="100"/>
          <a:sy n="83" d="100"/>
        </p:scale>
        <p:origin x="342" y="48"/>
      </p:cViewPr>
      <p:guideLst>
        <p:guide pos="7"/>
        <p:guide pos="7680"/>
        <p:guide pos="340"/>
        <p:guide pos="938"/>
        <p:guide pos="1051"/>
        <p:guide pos="1663"/>
        <p:guide pos="1762"/>
        <p:guide pos="2343"/>
        <p:guide pos="2457"/>
        <p:guide pos="3072"/>
        <p:guide pos="3185"/>
        <p:guide pos="3795"/>
        <p:guide pos="3885"/>
        <p:guide pos="4494"/>
        <p:guide pos="4608"/>
        <p:guide pos="5223"/>
        <p:guide pos="5319"/>
        <p:guide pos="5927"/>
        <p:guide pos="6017"/>
        <p:guide pos="6628"/>
        <p:guide pos="6741"/>
        <p:guide pos="7355"/>
        <p:guide orient="horz"/>
        <p:guide orient="horz" pos="4315"/>
        <p:guide orient="horz" pos="368"/>
        <p:guide orient="horz" pos="399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359E14-5BB8-9603-DADA-6ECCCBE3F0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89408-331E-CCAB-45A5-5E119CE5B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E5E0C-C47A-47B5-884D-73F4D7185446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8D968-AF29-F01D-7F11-2478D2CB9C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991F19-2468-9926-F5F3-68E103267D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87F84-4E63-4389-A56F-D5B3257C36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53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6C862-6B4E-45C8-B34C-F65C0AAC8521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3D1C-3054-47A1-A8F6-19579F7A8F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17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3D1C-3054-47A1-A8F6-19579F7A8F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3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3D1C-3054-47A1-A8F6-19579F7A8FB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883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3D1C-3054-47A1-A8F6-19579F7A8FB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6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B1E9-80AA-47AF-846D-19B57F7AF8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813" y="607971"/>
            <a:ext cx="9144000" cy="57233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8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E36920-2317-4712-96EE-E0296D0C145A}"/>
              </a:ext>
            </a:extLst>
          </p:cNvPr>
          <p:cNvSpPr txBox="1"/>
          <p:nvPr userDrawn="1"/>
        </p:nvSpPr>
        <p:spPr>
          <a:xfrm>
            <a:off x="541338" y="6127489"/>
            <a:ext cx="5373687" cy="243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920"/>
              </a:lnSpc>
            </a:pPr>
            <a:r>
              <a:rPr lang="en-GB" sz="1600" b="1">
                <a:solidFill>
                  <a:srgbClr val="C6361B"/>
                </a:solidFill>
                <a:latin typeface="+mj-lt"/>
              </a:rPr>
              <a:t>Improving the world through engineering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8852E4-2105-474E-BF2F-BD180042F0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3985200"/>
            <a:ext cx="1933575" cy="1349087"/>
          </a:xfrm>
        </p:spPr>
        <p:txBody>
          <a:bodyPr/>
          <a:lstStyle>
            <a:lvl1pPr>
              <a:lnSpc>
                <a:spcPts val="2250"/>
              </a:lnSpc>
              <a:defRPr/>
            </a:lvl1pPr>
          </a:lstStyle>
          <a:p>
            <a:pPr lvl="0"/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40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1A2F4A7-D2D5-469D-8EA4-99B034D863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0"/>
            <a:ext cx="5916612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E36920-2317-4712-96EE-E0296D0C145A}"/>
              </a:ext>
            </a:extLst>
          </p:cNvPr>
          <p:cNvSpPr txBox="1"/>
          <p:nvPr userDrawn="1"/>
        </p:nvSpPr>
        <p:spPr>
          <a:xfrm>
            <a:off x="541338" y="6127489"/>
            <a:ext cx="5383212" cy="243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920"/>
              </a:lnSpc>
            </a:pPr>
            <a:r>
              <a:rPr lang="en-GB" sz="1600" b="1">
                <a:solidFill>
                  <a:srgbClr val="C6361B"/>
                </a:solidFill>
                <a:latin typeface="+mj-lt"/>
              </a:rPr>
              <a:t>Improving the world through engineering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8852E4-2105-474E-BF2F-BD180042F0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8" y="3985200"/>
            <a:ext cx="1933575" cy="13490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EEE26D-C6B4-42E1-8F91-4F03423B0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3" y="607971"/>
            <a:ext cx="5383212" cy="572336"/>
          </a:xfrm>
        </p:spPr>
        <p:txBody>
          <a:bodyPr/>
          <a:lstStyle>
            <a:lvl1pPr>
              <a:lnSpc>
                <a:spcPts val="48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02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9" y="543600"/>
            <a:ext cx="5734050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55452DA-C52F-4B06-9771-EF84DAE378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1338" y="2052000"/>
            <a:ext cx="8815386" cy="3834881"/>
          </a:xfrm>
        </p:spPr>
        <p:txBody>
          <a:bodyPr/>
          <a:lstStyle>
            <a:lvl1pPr marL="432000" indent="-432000">
              <a:defRPr/>
            </a:lvl1pPr>
            <a:lvl2pPr marL="1008000" indent="-576000">
              <a:buNone/>
              <a:defRPr/>
            </a:lvl2pPr>
            <a:lvl3pPr marL="1008000" indent="-57600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8355CB2-FDBC-4E67-B085-5DCF4E24A8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483200"/>
            <a:ext cx="5373687" cy="370166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D1425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58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FE6620-50F2-49D0-A981-6A63347C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27626" y="2047429"/>
            <a:ext cx="5373687" cy="3834881"/>
          </a:xfrm>
        </p:spPr>
        <p:txBody>
          <a:bodyPr/>
          <a:lstStyle>
            <a:lvl1pPr marL="432000" indent="-432000">
              <a:defRPr/>
            </a:lvl1pPr>
            <a:lvl2pPr marL="1008000" indent="-576000">
              <a:buNone/>
              <a:defRPr/>
            </a:lvl2pPr>
            <a:lvl3pPr marL="1008000" indent="-57600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9A60AEA-BCFA-470C-9822-252612C938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1339" y="2052000"/>
            <a:ext cx="4229100" cy="3834881"/>
          </a:xfrm>
        </p:spPr>
        <p:txBody>
          <a:bodyPr/>
          <a:lstStyle>
            <a:lvl1pPr marL="432000" indent="-432000">
              <a:defRPr/>
            </a:lvl1pPr>
            <a:lvl2pPr marL="1008000" indent="-576000">
              <a:buNone/>
              <a:defRPr/>
            </a:lvl2pPr>
            <a:lvl3pPr marL="1008000" indent="-57600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9" y="543600"/>
            <a:ext cx="5373685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2041035-E43F-4EAE-BE08-3187E5F192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483200"/>
            <a:ext cx="5373687" cy="370166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914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8852E4-2105-474E-BF2F-BD180042F0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1670400"/>
            <a:ext cx="6521200" cy="291747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Subtitle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B26DBA-A2AB-4BF0-9EAB-1DFA5C8194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1990" y="5426552"/>
            <a:ext cx="2295525" cy="1154162"/>
          </a:xfrm>
        </p:spPr>
        <p:txBody>
          <a:bodyPr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7500">
                <a:solidFill>
                  <a:srgbClr val="5D1425"/>
                </a:solidFill>
                <a:latin typeface="+mj-lt"/>
              </a:defRPr>
            </a:lvl1pPr>
            <a:lvl2pPr>
              <a:defRPr>
                <a:solidFill>
                  <a:srgbClr val="6D0D20"/>
                </a:solidFill>
                <a:latin typeface="+mj-lt"/>
              </a:defRPr>
            </a:lvl2pPr>
            <a:lvl3pPr>
              <a:defRPr>
                <a:solidFill>
                  <a:srgbClr val="6D0D20"/>
                </a:solidFill>
                <a:latin typeface="+mj-lt"/>
              </a:defRPr>
            </a:lvl3pPr>
            <a:lvl4pPr>
              <a:defRPr>
                <a:solidFill>
                  <a:srgbClr val="6D0D20"/>
                </a:solidFill>
                <a:latin typeface="+mj-lt"/>
              </a:defRPr>
            </a:lvl4pPr>
            <a:lvl5pPr>
              <a:defRPr>
                <a:solidFill>
                  <a:srgbClr val="6D0D20"/>
                </a:solidFill>
                <a:latin typeface="+mj-lt"/>
              </a:defRPr>
            </a:lvl5pPr>
          </a:lstStyle>
          <a:p>
            <a:pPr lvl="0"/>
            <a:r>
              <a:rPr lang="en-US"/>
              <a:t>00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C4B799-97F3-4A0A-BB2E-0891284A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43600"/>
            <a:ext cx="5373687" cy="7886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84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7" y="554803"/>
            <a:ext cx="5373687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3FF11BA-CD78-45FD-8406-53F41C156A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1338" y="2052000"/>
            <a:ext cx="8815386" cy="3834881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AB6EA5-28BC-457F-8E37-D6E3CA98D5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483200"/>
            <a:ext cx="5373687" cy="370166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345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4E31-DF1E-4A69-A2D5-C3C730B06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1946275"/>
            <a:ext cx="5373686" cy="2371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971F5-D7C5-4F00-9E44-DFD461825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338" y="1483200"/>
            <a:ext cx="5373688" cy="370166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331B89-8FEB-46FD-A371-C85B5BE3874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8564" y="1946275"/>
            <a:ext cx="5373686" cy="2359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9" y="543600"/>
            <a:ext cx="5373685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E6820A-6020-439C-69AA-10547C60E47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41338" y="4375150"/>
            <a:ext cx="5373686" cy="2371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08B897-92F8-2E03-603A-54D5D337A72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8564" y="4375150"/>
            <a:ext cx="5373686" cy="2359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70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7" y="554803"/>
            <a:ext cx="5373687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4E31-DF1E-4A69-A2D5-C3C730B06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76000"/>
            <a:ext cx="5373687" cy="3394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971F5-D7C5-4F00-9E44-DFD461825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1483200"/>
            <a:ext cx="5373687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F4A7B6-5119-4D7C-9C77-1C7DFE69AA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0"/>
            <a:ext cx="5916612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40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half in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7" y="554803"/>
            <a:ext cx="5373687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4E31-DF1E-4A69-A2D5-C3C730B06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8" y="2376000"/>
            <a:ext cx="5373687" cy="3394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971F5-D7C5-4F00-9E44-DFD461825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1483200"/>
            <a:ext cx="5373687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F4A7B6-5119-4D7C-9C77-1C7DFE69AA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554803"/>
            <a:ext cx="5376862" cy="57634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88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563" y="539750"/>
            <a:ext cx="5373687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4E31-DF1E-4A69-A2D5-C3C730B06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563" y="2499915"/>
            <a:ext cx="5373687" cy="33945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971F5-D7C5-4F00-9E44-DFD461825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8563" y="1547676"/>
            <a:ext cx="5373687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F4A7B6-5119-4D7C-9C77-1C7DFE69AA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88" y="-2242"/>
            <a:ext cx="5913437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74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half in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563" y="539750"/>
            <a:ext cx="5373687" cy="7886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4E31-DF1E-4A69-A2D5-C3C730B06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2499914"/>
            <a:ext cx="5376862" cy="38183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971F5-D7C5-4F00-9E44-DFD461825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8563" y="1547676"/>
            <a:ext cx="5373687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CF4A7B6-5119-4D7C-9C77-1C7DFE69AA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750" y="539750"/>
            <a:ext cx="5375275" cy="5778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375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n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7E9C-2648-4066-BED0-50F5506B5D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38" y="554803"/>
            <a:ext cx="4229100" cy="78861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B9C7FAF-7A37-42B4-B802-7B029B0F72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50" y="1655999"/>
            <a:ext cx="11112500" cy="466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765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8DC8-37CF-4B9F-A344-C9D61CB8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9727FE40-2BB0-454F-8A53-9335AFC4A2A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325561" y="2015999"/>
            <a:ext cx="4589463" cy="37224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A8472604-03DE-464C-BA2A-5FE5F49F4E2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821488" y="2015999"/>
            <a:ext cx="4830762" cy="37224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558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8DC8-37CF-4B9F-A344-C9D61CB8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A8472604-03DE-464C-BA2A-5FE5F49F4E2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80800" y="2015999"/>
            <a:ext cx="4830762" cy="37224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F565D45-FFAA-4CB9-A60E-286601F13D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512001"/>
            <a:ext cx="5373687" cy="449368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5D142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F7BFBAC-3C50-4FE6-9F27-4C6036C0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087999"/>
            <a:ext cx="5375275" cy="3650399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19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F79BAD9-2F34-431E-9FC0-014B201691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764000"/>
            <a:ext cx="4586287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0B325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DBB215-911A-4263-AA06-2F1A4A0D03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338" y="5004000"/>
            <a:ext cx="4594225" cy="285335"/>
          </a:xfrm>
        </p:spPr>
        <p:txBody>
          <a:bodyPr/>
          <a:lstStyle>
            <a:lvl1pPr>
              <a:defRPr b="1">
                <a:solidFill>
                  <a:srgbClr val="0B3255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Name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171A63-D876-41AA-ABDC-33D183EC17D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75388" y="0"/>
            <a:ext cx="591661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123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F79BAD9-2F34-431E-9FC0-014B201691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28925" y="2404800"/>
            <a:ext cx="6527800" cy="732927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0B3255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DBB215-911A-4263-AA06-2F1A4A0D03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28925" y="4176000"/>
            <a:ext cx="6527800" cy="365125"/>
          </a:xfrm>
        </p:spPr>
        <p:txBody>
          <a:bodyPr/>
          <a:lstStyle>
            <a:lvl1pPr>
              <a:defRPr b="1">
                <a:solidFill>
                  <a:srgbClr val="0B3255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422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83ECE1-24A0-4663-B038-68F67C2CA1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24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83ECE1-24A0-4663-B038-68F67C2CA1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49992-9512-4773-A193-96BC8D74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923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2F94B668-2B4A-44A5-9C7C-1B97F60DA81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41337" y="1533601"/>
            <a:ext cx="11110913" cy="47846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9961E-FCF2-E30E-591D-CF5519B0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765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FE6620-50F2-49D0-A981-6A63347C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5388" y="2047430"/>
            <a:ext cx="5373687" cy="3834881"/>
          </a:xfrm>
        </p:spPr>
        <p:txBody>
          <a:bodyPr/>
          <a:lstStyle>
            <a:lvl1pPr marL="288000" indent="-288000">
              <a:lnSpc>
                <a:spcPts val="1750"/>
              </a:lnSpc>
              <a:defRPr sz="1400"/>
            </a:lvl1pPr>
            <a:lvl2pPr marL="1008000" indent="-576000">
              <a:lnSpc>
                <a:spcPts val="1750"/>
              </a:lnSpc>
              <a:buNone/>
              <a:defRPr sz="1400"/>
            </a:lvl2pPr>
            <a:lvl3pPr marL="1008000" indent="-576000">
              <a:lnSpc>
                <a:spcPts val="1750"/>
              </a:lnSpc>
              <a:buNone/>
              <a:defRPr sz="1400"/>
            </a:lvl3pPr>
            <a:lvl4pPr>
              <a:lnSpc>
                <a:spcPts val="1750"/>
              </a:lnSpc>
              <a:defRPr sz="1400"/>
            </a:lvl4pPr>
            <a:lvl5pPr>
              <a:lnSpc>
                <a:spcPts val="175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9A60AEA-BCFA-470C-9822-252612C938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1338" y="2052000"/>
            <a:ext cx="5373685" cy="3834881"/>
          </a:xfrm>
        </p:spPr>
        <p:txBody>
          <a:bodyPr/>
          <a:lstStyle>
            <a:lvl1pPr marL="288000" indent="-288000">
              <a:lnSpc>
                <a:spcPts val="1750"/>
              </a:lnSpc>
              <a:defRPr sz="1400"/>
            </a:lvl1pPr>
            <a:lvl2pPr marL="1008000" indent="-576000">
              <a:lnSpc>
                <a:spcPts val="1750"/>
              </a:lnSpc>
              <a:buNone/>
              <a:defRPr sz="1400"/>
            </a:lvl2pPr>
            <a:lvl3pPr marL="1008000" indent="-576000">
              <a:lnSpc>
                <a:spcPts val="1750"/>
              </a:lnSpc>
              <a:buNone/>
              <a:defRPr sz="1400"/>
            </a:lvl3pPr>
            <a:lvl4pPr>
              <a:lnSpc>
                <a:spcPts val="1750"/>
              </a:lnSpc>
              <a:defRPr sz="1400"/>
            </a:lvl4pPr>
            <a:lvl5pPr>
              <a:lnSpc>
                <a:spcPts val="175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3B95D-EE61-40C5-A5A5-889C0464BF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39" y="543600"/>
            <a:ext cx="5373685" cy="40389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title style</a:t>
            </a:r>
            <a:endParaRPr lang="en-GB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17AB1E6-4820-46D7-A7B4-B93D3D5DF1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1483200"/>
            <a:ext cx="5373687" cy="370166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6D0D20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b="1" cap="all" baseline="0">
                <a:solidFill>
                  <a:srgbClr val="594B44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6756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full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83ECE1-24A0-4663-B038-68F67C2CA1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ECFB56-B76C-4446-856D-5174378C6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1338" y="1670399"/>
            <a:ext cx="8815386" cy="4226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6A9B80-EB85-4EDF-9011-957422A8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43600"/>
            <a:ext cx="8815386" cy="7886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64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CCD6621-DF22-4F0F-A989-A6EAFE5439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08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C56E1-8DBC-4FC8-BB81-234039970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408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816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C581EB-2F5A-4F98-BC64-00A9E02C74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66683" y="4089400"/>
            <a:ext cx="4414614" cy="17683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875702F4-24B5-45AF-A3BD-FA1E50FA45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2952000"/>
            <a:ext cx="3438525" cy="1001164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5244AE-8B19-42FE-87C5-06AA1C049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48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06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4E1DC55C-16F1-866A-75E6-0CE257AC5E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3206607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359" imgH="360" progId="TCLayout.ActiveDocument.1">
                  <p:embed/>
                </p:oleObj>
              </mc:Choice>
              <mc:Fallback>
                <p:oleObj name="think-cell Slide" r:id="rId28" imgW="359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E1DC55C-16F1-866A-75E6-0CE257AC5E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15ABD6-03BF-40BB-A53F-982472EDB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43600"/>
            <a:ext cx="11110912" cy="7886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2C050-0A53-475C-87C8-324A3E5BC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338" y="2852738"/>
            <a:ext cx="8815388" cy="34616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1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62" r:id="rId3"/>
    <p:sldLayoutId id="2147483673" r:id="rId4"/>
    <p:sldLayoutId id="2147483680" r:id="rId5"/>
    <p:sldLayoutId id="2147483674" r:id="rId6"/>
    <p:sldLayoutId id="2147483661" r:id="rId7"/>
    <p:sldLayoutId id="2147483664" r:id="rId8"/>
    <p:sldLayoutId id="2147483666" r:id="rId9"/>
    <p:sldLayoutId id="2147483665" r:id="rId10"/>
    <p:sldLayoutId id="2147483667" r:id="rId11"/>
    <p:sldLayoutId id="2147483654" r:id="rId12"/>
    <p:sldLayoutId id="2147483681" r:id="rId13"/>
    <p:sldLayoutId id="2147483683" r:id="rId14"/>
    <p:sldLayoutId id="2147483679" r:id="rId15"/>
    <p:sldLayoutId id="2147483668" r:id="rId16"/>
    <p:sldLayoutId id="2147483675" r:id="rId17"/>
    <p:sldLayoutId id="2147483676" r:id="rId18"/>
    <p:sldLayoutId id="2147483682" r:id="rId19"/>
    <p:sldLayoutId id="2147483685" r:id="rId20"/>
    <p:sldLayoutId id="2147483677" r:id="rId21"/>
    <p:sldLayoutId id="2147483686" r:id="rId22"/>
    <p:sldLayoutId id="2147483687" r:id="rId23"/>
    <p:sldLayoutId id="2147483688" r:id="rId24"/>
    <p:sldLayoutId id="2147483684" r:id="rId25"/>
  </p:sldLayoutIdLst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3000" b="1" kern="1200" cap="all" baseline="0">
          <a:solidFill>
            <a:srgbClr val="C6361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1200"/>
        </a:spcBef>
        <a:buFont typeface="Arial" panose="020B0604020202020204" pitchFamily="34" charset="0"/>
        <a:buNone/>
        <a:defRPr sz="1700" kern="1200">
          <a:solidFill>
            <a:srgbClr val="594B44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ts val="2400"/>
        </a:lnSpc>
        <a:spcBef>
          <a:spcPts val="1200"/>
        </a:spcBef>
        <a:buFont typeface="Arial" panose="020B0604020202020204" pitchFamily="34" charset="0"/>
        <a:buChar char="•"/>
        <a:defRPr sz="1700" kern="1200">
          <a:solidFill>
            <a:srgbClr val="594B44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ts val="2400"/>
        </a:lnSpc>
        <a:spcBef>
          <a:spcPts val="1200"/>
        </a:spcBef>
        <a:buFontTx/>
        <a:buChar char="–"/>
        <a:defRPr sz="1700" kern="1200">
          <a:solidFill>
            <a:srgbClr val="594B44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ts val="2400"/>
        </a:lnSpc>
        <a:spcBef>
          <a:spcPts val="1200"/>
        </a:spcBef>
        <a:buFont typeface="Arial" panose="020B0604020202020204" pitchFamily="34" charset="0"/>
        <a:buChar char="•"/>
        <a:defRPr sz="1700" kern="1200">
          <a:solidFill>
            <a:srgbClr val="594B44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ts val="2400"/>
        </a:lnSpc>
        <a:spcBef>
          <a:spcPts val="1200"/>
        </a:spcBef>
        <a:buFontTx/>
        <a:buChar char="–"/>
        <a:defRPr sz="1700" kern="1200">
          <a:solidFill>
            <a:srgbClr val="594B44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ts val="1800"/>
        </a:lnSpc>
        <a:spcBef>
          <a:spcPts val="1200"/>
        </a:spcBef>
        <a:buFont typeface="Arial" panose="020B0604020202020204" pitchFamily="34" charset="0"/>
        <a:buNone/>
        <a:defRPr sz="1300" kern="1200">
          <a:solidFill>
            <a:srgbClr val="594B44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lnSpc>
          <a:spcPts val="1800"/>
        </a:lnSpc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1" userDrawn="1">
          <p15:clr>
            <a:srgbClr val="F26B43"/>
          </p15:clr>
        </p15:guide>
        <p15:guide id="2" pos="7340" userDrawn="1">
          <p15:clr>
            <a:srgbClr val="F26B43"/>
          </p15:clr>
        </p15:guide>
        <p15:guide id="3" pos="6615" userDrawn="1">
          <p15:clr>
            <a:srgbClr val="F26B43"/>
          </p15:clr>
        </p15:guide>
        <p15:guide id="4" pos="6845" userDrawn="1">
          <p15:clr>
            <a:srgbClr val="F26B43"/>
          </p15:clr>
        </p15:guide>
        <p15:guide id="5" pos="6122" userDrawn="1">
          <p15:clr>
            <a:srgbClr val="F26B43"/>
          </p15:clr>
        </p15:guide>
        <p15:guide id="6" pos="5894" userDrawn="1">
          <p15:clr>
            <a:srgbClr val="F26B43"/>
          </p15:clr>
        </p15:guide>
        <p15:guide id="7" pos="5400" userDrawn="1">
          <p15:clr>
            <a:srgbClr val="F26B43"/>
          </p15:clr>
        </p15:guide>
        <p15:guide id="8" pos="5171" userDrawn="1">
          <p15:clr>
            <a:srgbClr val="F26B43"/>
          </p15:clr>
        </p15:guide>
        <p15:guide id="9" pos="4676" userDrawn="1">
          <p15:clr>
            <a:srgbClr val="F26B43"/>
          </p15:clr>
        </p15:guide>
        <p15:guide id="10" pos="4448" userDrawn="1">
          <p15:clr>
            <a:srgbClr val="F26B43"/>
          </p15:clr>
        </p15:guide>
        <p15:guide id="11" pos="3953" userDrawn="1">
          <p15:clr>
            <a:srgbClr val="F26B43"/>
          </p15:clr>
        </p15:guide>
        <p15:guide id="12" pos="3726" userDrawn="1">
          <p15:clr>
            <a:srgbClr val="F26B43"/>
          </p15:clr>
        </p15:guide>
        <p15:guide id="13" pos="3230" userDrawn="1">
          <p15:clr>
            <a:srgbClr val="F26B43"/>
          </p15:clr>
        </p15:guide>
        <p15:guide id="14" pos="3005" userDrawn="1">
          <p15:clr>
            <a:srgbClr val="F26B43"/>
          </p15:clr>
        </p15:guide>
        <p15:guide id="15" pos="2507" userDrawn="1">
          <p15:clr>
            <a:srgbClr val="F26B43"/>
          </p15:clr>
        </p15:guide>
        <p15:guide id="16" pos="2282" userDrawn="1">
          <p15:clr>
            <a:srgbClr val="F26B43"/>
          </p15:clr>
        </p15:guide>
        <p15:guide id="17" pos="1782" userDrawn="1">
          <p15:clr>
            <a:srgbClr val="F26B43"/>
          </p15:clr>
        </p15:guide>
        <p15:guide id="18" pos="1559" userDrawn="1">
          <p15:clr>
            <a:srgbClr val="F26B43"/>
          </p15:clr>
        </p15:guide>
        <p15:guide id="19" pos="1062" userDrawn="1">
          <p15:clr>
            <a:srgbClr val="F26B43"/>
          </p15:clr>
        </p15:guide>
        <p15:guide id="20" pos="824" userDrawn="1">
          <p15:clr>
            <a:srgbClr val="F26B43"/>
          </p15:clr>
        </p15:guide>
        <p15:guide id="21" orient="horz" pos="339" userDrawn="1">
          <p15:clr>
            <a:srgbClr val="F26B43"/>
          </p15:clr>
        </p15:guide>
        <p15:guide id="22" orient="horz" pos="3980" userDrawn="1">
          <p15:clr>
            <a:srgbClr val="F26B43"/>
          </p15:clr>
        </p15:guide>
        <p15:guide id="23" orient="horz" pos="1049" userDrawn="1">
          <p15:clr>
            <a:srgbClr val="C35EA4"/>
          </p15:clr>
        </p15:guide>
        <p15:guide id="24" orient="horz" pos="935" userDrawn="1">
          <p15:clr>
            <a:srgbClr val="C35EA4"/>
          </p15:clr>
        </p15:guide>
        <p15:guide id="25" orient="horz" pos="1298" userDrawn="1">
          <p15:clr>
            <a:srgbClr val="C35EA4"/>
          </p15:clr>
        </p15:guide>
        <p15:guide id="26" orient="horz" pos="1797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svg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CC80A7D-A863-FA73-47DE-7A91D1F1D09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75163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C80A7D-A863-FA73-47DE-7A91D1F1D0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8BFB839-0A40-47C3-AB60-DDD708903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777" y="604928"/>
            <a:ext cx="10377551" cy="1107646"/>
          </a:xfrm>
        </p:spPr>
        <p:txBody>
          <a:bodyPr vert="horz"/>
          <a:lstStyle/>
          <a:p>
            <a:r>
              <a:rPr lang="en-GB" dirty="0"/>
              <a:t>Inclusion Moment </a:t>
            </a:r>
            <a:endParaRPr lang="en-GB" dirty="0">
              <a:solidFill>
                <a:srgbClr val="5D1425"/>
              </a:solidFill>
            </a:endParaRP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7640733C-A21B-4DDA-9201-2ECCDB73E95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08" t="-50000" r="408" b="-100451"/>
          <a:stretch/>
        </p:blipFill>
        <p:spPr>
          <a:xfrm>
            <a:off x="503238" y="2274549"/>
            <a:ext cx="1785600" cy="1442633"/>
          </a:xfrm>
          <a:prstGeom prst="rect">
            <a:avLst/>
          </a:prstGeom>
        </p:spPr>
      </p:pic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0DC37E9-FB7A-E68E-FF14-11D67472D6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299" y="2356201"/>
            <a:ext cx="5605588" cy="4501871"/>
          </a:xfrm>
          <a:prstGeom prst="rect">
            <a:avLst/>
          </a:prstGeom>
        </p:spPr>
      </p:pic>
      <p:pic>
        <p:nvPicPr>
          <p:cNvPr id="3" name="Picture 2" descr="A green and purple letters on a black background&#10;&#10;Description automatically generated">
            <a:extLst>
              <a:ext uri="{FF2B5EF4-FFF2-40B4-BE49-F238E27FC236}">
                <a16:creationId xmlns:a16="http://schemas.microsoft.com/office/drawing/2014/main" id="{4976F503-798F-CFAA-44FA-3A83C5868D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16" y="4199581"/>
            <a:ext cx="1558372" cy="568806"/>
          </a:xfrm>
          <a:prstGeom prst="rect">
            <a:avLst/>
          </a:prstGeom>
        </p:spPr>
      </p:pic>
      <p:pic>
        <p:nvPicPr>
          <p:cNvPr id="7" name="Picture 6" descr="A black background with blue and grey text&#10;&#10;Description automatically generated">
            <a:extLst>
              <a:ext uri="{FF2B5EF4-FFF2-40B4-BE49-F238E27FC236}">
                <a16:creationId xmlns:a16="http://schemas.microsoft.com/office/drawing/2014/main" id="{BB1F6FFA-A2BC-540A-A5B1-4CEA77EECD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899" y="4898313"/>
            <a:ext cx="1657952" cy="1286673"/>
          </a:xfrm>
          <a:prstGeom prst="rect">
            <a:avLst/>
          </a:prstGeom>
        </p:spPr>
      </p:pic>
      <p:pic>
        <p:nvPicPr>
          <p:cNvPr id="8" name="Picture 7" descr="A blue and red text on a black background&#10;&#10;Description automatically generated">
            <a:extLst>
              <a:ext uri="{FF2B5EF4-FFF2-40B4-BE49-F238E27FC236}">
                <a16:creationId xmlns:a16="http://schemas.microsoft.com/office/drawing/2014/main" id="{4AD79058-55D8-2330-C073-86FF61A8C6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450" y="5356095"/>
            <a:ext cx="1328817" cy="464342"/>
          </a:xfrm>
          <a:prstGeom prst="rect">
            <a:avLst/>
          </a:prstGeom>
        </p:spPr>
      </p:pic>
      <p:pic>
        <p:nvPicPr>
          <p:cNvPr id="9" name="Picture 2" descr="Supported Return to Work Programmes | STEM Returners">
            <a:extLst>
              <a:ext uri="{FF2B5EF4-FFF2-40B4-BE49-F238E27FC236}">
                <a16:creationId xmlns:a16="http://schemas.microsoft.com/office/drawing/2014/main" id="{88CBAB6F-875E-BA17-BF23-1F8B7749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95" y="4101160"/>
            <a:ext cx="1726764" cy="90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713124A8-FA1F-202F-6316-0478B5A0A7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4" b="27618"/>
          <a:stretch>
            <a:fillRect/>
          </a:stretch>
        </p:blipFill>
        <p:spPr>
          <a:xfrm>
            <a:off x="503238" y="5270220"/>
            <a:ext cx="1454988" cy="63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8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211A70-0D05-CB3E-73C2-B3F0880F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7" y="304546"/>
            <a:ext cx="11480617" cy="788614"/>
          </a:xfrm>
        </p:spPr>
        <p:txBody>
          <a:bodyPr anchor="t">
            <a:normAutofit/>
          </a:bodyPr>
          <a:lstStyle/>
          <a:p>
            <a:r>
              <a:rPr lang="en-GB" dirty="0"/>
              <a:t>Topic</a:t>
            </a:r>
            <a:endParaRPr lang="en-GB" dirty="0">
              <a:solidFill>
                <a:srgbClr val="61020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308F1-28B7-9D88-52E6-0000A8069C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6024" y="1276564"/>
            <a:ext cx="11545930" cy="4656988"/>
          </a:xfrm>
        </p:spPr>
        <p:txBody>
          <a:bodyPr wrap="square">
            <a:normAutofit/>
          </a:bodyPr>
          <a:lstStyle/>
          <a:p>
            <a:r>
              <a:rPr lang="en-GB" i="1" dirty="0"/>
              <a:t>This is a template for you to create your own inclusion moment </a:t>
            </a:r>
          </a:p>
          <a:p>
            <a:endParaRPr lang="en-GB" i="1" dirty="0"/>
          </a:p>
          <a:p>
            <a:r>
              <a:rPr lang="en-GB" i="1"/>
              <a:t>Thank you </a:t>
            </a:r>
            <a:endParaRPr lang="en-GB" i="1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24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10DB8-A69C-4F54-B3EB-170289B99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813" y="607971"/>
            <a:ext cx="9144000" cy="1623906"/>
          </a:xfrm>
        </p:spPr>
        <p:txBody>
          <a:bodyPr/>
          <a:lstStyle/>
          <a:p>
            <a:r>
              <a:rPr lang="en-GB"/>
              <a:t>Thank</a:t>
            </a:r>
            <a:br>
              <a:rPr lang="en-GB"/>
            </a:br>
            <a:r>
              <a:rPr lang="en-GB">
                <a:solidFill>
                  <a:srgbClr val="6D0D20"/>
                </a:solidFill>
              </a:rPr>
              <a:t>you.</a:t>
            </a:r>
            <a:br>
              <a:rPr lang="en-GB"/>
            </a:b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71614-3A5E-47D1-9AE3-C33743CD1A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1338" y="2952000"/>
            <a:ext cx="2963862" cy="1001164"/>
          </a:xfrm>
        </p:spPr>
        <p:txBody>
          <a:bodyPr/>
          <a:lstStyle/>
          <a:p>
            <a:r>
              <a:rPr lang="en-GB" dirty="0"/>
              <a:t>diversity@imeche.org</a:t>
            </a:r>
          </a:p>
          <a:p>
            <a:r>
              <a:rPr lang="en-GB" dirty="0"/>
              <a:t>imeche.org</a:t>
            </a:r>
          </a:p>
        </p:txBody>
      </p:sp>
      <p:pic>
        <p:nvPicPr>
          <p:cNvPr id="12" name="Picture Placeholder 5">
            <a:extLst>
              <a:ext uri="{FF2B5EF4-FFF2-40B4-BE49-F238E27FC236}">
                <a16:creationId xmlns:a16="http://schemas.microsoft.com/office/drawing/2014/main" id="{DB062796-0439-45EE-A41E-9E04ECC72DB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" t="-50000" r="408" b="-50453"/>
          <a:stretch/>
        </p:blipFill>
        <p:spPr>
          <a:xfrm>
            <a:off x="541338" y="1718640"/>
            <a:ext cx="1785600" cy="115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153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IMechE Internal">
  <a:themeElements>
    <a:clrScheme name="IMech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70C0"/>
      </a:hlink>
      <a:folHlink>
        <a:srgbClr val="7030A0"/>
      </a:folHlink>
    </a:clrScheme>
    <a:fontScheme name="IMechE Verdana Externa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lnSpc>
            <a:spcPts val="2400"/>
          </a:lnSpc>
          <a:defRPr dirty="0">
            <a:solidFill>
              <a:srgbClr val="594B44"/>
            </a:solidFill>
          </a:defRPr>
        </a:defPPr>
      </a:lstStyle>
    </a:txDef>
  </a:objectDefaults>
  <a:extraClrSchemeLst/>
  <a:custClrLst>
    <a:custClr name="Bright Red">
      <a:srgbClr val="C6361B"/>
    </a:custClr>
    <a:custClr name="Dark Red">
      <a:srgbClr val="5D1425"/>
    </a:custClr>
    <a:custClr name="Warm Grey">
      <a:srgbClr val="564C46"/>
    </a:custClr>
    <a:custClr name="Warm Grey 7%">
      <a:srgbClr val="F1EFEE"/>
    </a:custClr>
    <a:custClr name="Light Blue">
      <a:srgbClr val="DBECFC"/>
    </a:custClr>
    <a:custClr name="Light Green">
      <a:srgbClr val="EEF2DA"/>
    </a:custClr>
    <a:custClr name="Light Yellow">
      <a:srgbClr val="FFFAD2"/>
    </a:custClr>
    <a:custClr name="Light Purple">
      <a:srgbClr val="E6E2F1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arm Grey 20%">
      <a:srgbClr val="D7D3D1"/>
    </a:custClr>
    <a:custClr name="Blue">
      <a:srgbClr val="B0D2F1"/>
    </a:custClr>
    <a:custClr name="Green">
      <a:srgbClr val="CAD344"/>
    </a:custClr>
    <a:custClr name="Yellow">
      <a:srgbClr val="F9DC0A"/>
    </a:custClr>
    <a:custClr name="Purple">
      <a:srgbClr val="C2B7D9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arm Grey 40%">
      <a:srgbClr val="B3ACA9"/>
    </a:custClr>
    <a:custClr name="Dark Blue">
      <a:srgbClr val="4989C1"/>
    </a:custClr>
    <a:custClr name="Dark Green">
      <a:srgbClr val="6D8036"/>
    </a:custClr>
    <a:custClr name="Orange">
      <a:srgbClr val="C5741A"/>
    </a:custClr>
    <a:custClr name="Dark Purple">
      <a:srgbClr val="543C83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arm Grey 60%">
      <a:srgbClr val="928A84"/>
    </a:custClr>
    <a:custClr name="Darker Blue">
      <a:srgbClr val="0B3255"/>
    </a:custClr>
    <a:custClr name="Darker Green">
      <a:srgbClr val="2F481B"/>
    </a:custClr>
    <a:custClr name="Darker Orange">
      <a:srgbClr val="8B3B11"/>
    </a:custClr>
    <a:custClr name="Darker Purple">
      <a:srgbClr val="3B2356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arm Grey 80%">
      <a:srgbClr val="736A64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IMechE External v2.4.potx" id="{EE12DF26-B1F2-4372-A024-D91CAA67DBFF}" vid="{0B933553-C0F3-4236-AB46-049DBD5AAA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4E564166677C4DA1A1BDFC0ADA52FD" ma:contentTypeVersion="13" ma:contentTypeDescription="Create a new document." ma:contentTypeScope="" ma:versionID="b39d612bc551770ab9ec207a16ccdfa7">
  <xsd:schema xmlns:xsd="http://www.w3.org/2001/XMLSchema" xmlns:xs="http://www.w3.org/2001/XMLSchema" xmlns:p="http://schemas.microsoft.com/office/2006/metadata/properties" xmlns:ns2="26a250c2-6e04-4f8f-bee3-d309a0509eb2" xmlns:ns3="5c8ff2fb-31e1-4e6e-922e-e2012ae0eb0f" targetNamespace="http://schemas.microsoft.com/office/2006/metadata/properties" ma:root="true" ma:fieldsID="c7057712be3ff8be275dfaa214ec576f" ns2:_="" ns3:_="">
    <xsd:import namespace="26a250c2-6e04-4f8f-bee3-d309a0509eb2"/>
    <xsd:import namespace="5c8ff2fb-31e1-4e6e-922e-e2012ae0eb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a250c2-6e04-4f8f-bee3-d309a0509e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58f0337-cc41-4ee6-891a-eeaea0c112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8ff2fb-31e1-4e6e-922e-e2012ae0eb0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97263a0-2b74-4713-8c1a-a73565e9814d}" ma:internalName="TaxCatchAll" ma:showField="CatchAllData" ma:web="5c8ff2fb-31e1-4e6e-922e-e2012ae0eb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8ff2fb-31e1-4e6e-922e-e2012ae0eb0f" xsi:nil="true"/>
    <lcf76f155ced4ddcb4097134ff3c332f xmlns="26a250c2-6e04-4f8f-bee3-d309a0509eb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20EB95-CE4C-46AE-8487-96655FF90F0E}">
  <ds:schemaRefs>
    <ds:schemaRef ds:uri="26a250c2-6e04-4f8f-bee3-d309a0509eb2"/>
    <ds:schemaRef ds:uri="5c8ff2fb-31e1-4e6e-922e-e2012ae0eb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885F62A-F716-4AF1-8D20-139109549804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26a250c2-6e04-4f8f-bee3-d309a0509eb2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5c8ff2fb-31e1-4e6e-922e-e2012ae0eb0f"/>
  </ds:schemaRefs>
</ds:datastoreItem>
</file>

<file path=customXml/itemProps3.xml><?xml version="1.0" encoding="utf-8"?>
<ds:datastoreItem xmlns:ds="http://schemas.openxmlformats.org/officeDocument/2006/customXml" ds:itemID="{FEB1ED20-414C-4B6D-8C84-4F396D86D6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IMechE External PowerPoint Template (July 2022)</Template>
  <TotalTime>499</TotalTime>
  <Words>33</Words>
  <Application>Microsoft Office PowerPoint</Application>
  <PresentationFormat>Widescreen</PresentationFormat>
  <Paragraphs>11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IMechE Internal</vt:lpstr>
      <vt:lpstr>think-cell Slide</vt:lpstr>
      <vt:lpstr>Inclusion Moment </vt:lpstr>
      <vt:lpstr>Topic</vt:lpstr>
      <vt:lpstr>Thank you.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Pack</dc:title>
  <dc:creator>Kristina Korsaks;Emma Bould (MEMBER)</dc:creator>
  <cp:keywords>Culture Ambassador</cp:keywords>
  <cp:lastModifiedBy>Kristina Korsaks</cp:lastModifiedBy>
  <cp:revision>15</cp:revision>
  <dcterms:created xsi:type="dcterms:W3CDTF">2022-07-08T12:43:03Z</dcterms:created>
  <dcterms:modified xsi:type="dcterms:W3CDTF">2026-09-09T09:20:54Z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1f81cae-2cc7-434f-b11d-39789e497bf2_Enabled">
    <vt:lpwstr>true</vt:lpwstr>
  </property>
  <property fmtid="{D5CDD505-2E9C-101B-9397-08002B2CF9AE}" pid="3" name="MSIP_Label_31f81cae-2cc7-434f-b11d-39789e497bf2_SetDate">
    <vt:lpwstr>2025-01-17T10:16:37Z</vt:lpwstr>
  </property>
  <property fmtid="{D5CDD505-2E9C-101B-9397-08002B2CF9AE}" pid="4" name="MSIP_Label_31f81cae-2cc7-434f-b11d-39789e497bf2_Method">
    <vt:lpwstr>Standard</vt:lpwstr>
  </property>
  <property fmtid="{D5CDD505-2E9C-101B-9397-08002B2CF9AE}" pid="5" name="MSIP_Label_31f81cae-2cc7-434f-b11d-39789e497bf2_Name">
    <vt:lpwstr>Confidential</vt:lpwstr>
  </property>
  <property fmtid="{D5CDD505-2E9C-101B-9397-08002B2CF9AE}" pid="6" name="MSIP_Label_31f81cae-2cc7-434f-b11d-39789e497bf2_SiteId">
    <vt:lpwstr>dd5e230f-c165-49c4-957f-e203458fffab</vt:lpwstr>
  </property>
  <property fmtid="{D5CDD505-2E9C-101B-9397-08002B2CF9AE}" pid="7" name="MSIP_Label_31f81cae-2cc7-434f-b11d-39789e497bf2_ActionId">
    <vt:lpwstr>932964c3-8dfb-4718-90c6-af51aa2d0956</vt:lpwstr>
  </property>
  <property fmtid="{D5CDD505-2E9C-101B-9397-08002B2CF9AE}" pid="8" name="MSIP_Label_31f81cae-2cc7-434f-b11d-39789e497bf2_ContentBits">
    <vt:lpwstr>0</vt:lpwstr>
  </property>
  <property fmtid="{D5CDD505-2E9C-101B-9397-08002B2CF9AE}" pid="9" name="ContentTypeId">
    <vt:lpwstr>0x010100634E564166677C4DA1A1BDFC0ADA52FD</vt:lpwstr>
  </property>
  <property fmtid="{D5CDD505-2E9C-101B-9397-08002B2CF9AE}" pid="10" name="MediaServiceImageTags">
    <vt:lpwstr/>
  </property>
</Properties>
</file>