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
  </p:notesMasterIdLst>
  <p:handoutMasterIdLst>
    <p:handoutMasterId r:id="rId10"/>
  </p:handoutMasterIdLst>
  <p:sldIdLst>
    <p:sldId id="268" r:id="rId5"/>
    <p:sldId id="982" r:id="rId6"/>
    <p:sldId id="981" r:id="rId7"/>
    <p:sldId id="28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7" userDrawn="1">
          <p15:clr>
            <a:srgbClr val="A4A3A4"/>
          </p15:clr>
        </p15:guide>
        <p15:guide id="2" pos="7680" userDrawn="1">
          <p15:clr>
            <a:srgbClr val="A4A3A4"/>
          </p15:clr>
        </p15:guide>
        <p15:guide id="3" pos="340" userDrawn="1">
          <p15:clr>
            <a:srgbClr val="A4A3A4"/>
          </p15:clr>
        </p15:guide>
        <p15:guide id="4" pos="938" userDrawn="1">
          <p15:clr>
            <a:srgbClr val="A4A3A4"/>
          </p15:clr>
        </p15:guide>
        <p15:guide id="5" pos="1051" userDrawn="1">
          <p15:clr>
            <a:srgbClr val="A4A3A4"/>
          </p15:clr>
        </p15:guide>
        <p15:guide id="6" pos="1663" userDrawn="1">
          <p15:clr>
            <a:srgbClr val="A4A3A4"/>
          </p15:clr>
        </p15:guide>
        <p15:guide id="7" pos="1762" userDrawn="1">
          <p15:clr>
            <a:srgbClr val="A4A3A4"/>
          </p15:clr>
        </p15:guide>
        <p15:guide id="8" pos="2343" userDrawn="1">
          <p15:clr>
            <a:srgbClr val="A4A3A4"/>
          </p15:clr>
        </p15:guide>
        <p15:guide id="9" pos="2457" userDrawn="1">
          <p15:clr>
            <a:srgbClr val="A4A3A4"/>
          </p15:clr>
        </p15:guide>
        <p15:guide id="10" pos="3072" userDrawn="1">
          <p15:clr>
            <a:srgbClr val="A4A3A4"/>
          </p15:clr>
        </p15:guide>
        <p15:guide id="11" pos="3185" userDrawn="1">
          <p15:clr>
            <a:srgbClr val="A4A3A4"/>
          </p15:clr>
        </p15:guide>
        <p15:guide id="12" pos="3795" userDrawn="1">
          <p15:clr>
            <a:srgbClr val="A4A3A4"/>
          </p15:clr>
        </p15:guide>
        <p15:guide id="13" pos="3885" userDrawn="1">
          <p15:clr>
            <a:srgbClr val="A4A3A4"/>
          </p15:clr>
        </p15:guide>
        <p15:guide id="14" pos="4494" userDrawn="1">
          <p15:clr>
            <a:srgbClr val="A4A3A4"/>
          </p15:clr>
        </p15:guide>
        <p15:guide id="15" pos="4608" userDrawn="1">
          <p15:clr>
            <a:srgbClr val="A4A3A4"/>
          </p15:clr>
        </p15:guide>
        <p15:guide id="16" pos="5223" userDrawn="1">
          <p15:clr>
            <a:srgbClr val="A4A3A4"/>
          </p15:clr>
        </p15:guide>
        <p15:guide id="17" pos="5319" userDrawn="1">
          <p15:clr>
            <a:srgbClr val="A4A3A4"/>
          </p15:clr>
        </p15:guide>
        <p15:guide id="18" pos="5927" userDrawn="1">
          <p15:clr>
            <a:srgbClr val="A4A3A4"/>
          </p15:clr>
        </p15:guide>
        <p15:guide id="19" pos="6017" userDrawn="1">
          <p15:clr>
            <a:srgbClr val="A4A3A4"/>
          </p15:clr>
        </p15:guide>
        <p15:guide id="20" pos="6628" userDrawn="1">
          <p15:clr>
            <a:srgbClr val="A4A3A4"/>
          </p15:clr>
        </p15:guide>
        <p15:guide id="21" pos="6741" userDrawn="1">
          <p15:clr>
            <a:srgbClr val="A4A3A4"/>
          </p15:clr>
        </p15:guide>
        <p15:guide id="22" pos="7355" userDrawn="1">
          <p15:clr>
            <a:srgbClr val="A4A3A4"/>
          </p15:clr>
        </p15:guide>
        <p15:guide id="23" orient="horz" userDrawn="1">
          <p15:clr>
            <a:srgbClr val="A4A3A4"/>
          </p15:clr>
        </p15:guide>
        <p15:guide id="24" orient="horz" pos="4315" userDrawn="1">
          <p15:clr>
            <a:srgbClr val="A4A3A4"/>
          </p15:clr>
        </p15:guide>
        <p15:guide id="25" orient="horz" pos="368" userDrawn="1">
          <p15:clr>
            <a:srgbClr val="A4A3A4"/>
          </p15:clr>
        </p15:guide>
        <p15:guide id="26" orient="horz" pos="399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0202"/>
    <a:srgbClr val="594B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EFFCF7A6-DDCD-453A-8A79-5F540EB3E1A9}">
  <a:tblStyle styleId="{EFFCF7A6-DDCD-453A-8A79-5F540EB3E1A9}" styleName="IMechE Table 1">
    <a:wholeTbl>
      <a:tcTxStyle>
        <a:fontRef idx="minor">
          <a:srgbClr val="564C46"/>
        </a:fontRef>
        <a:srgbClr val="564C46"/>
      </a:tcTxStyle>
      <a:tcStyle>
        <a:tcBdr>
          <a:left>
            <a:ln w="0" cmpd="sng">
              <a:solidFill>
                <a:schemeClr val="lt1"/>
              </a:solidFill>
            </a:ln>
          </a:left>
          <a:right>
            <a:ln w="0" cmpd="sng">
              <a:solidFill>
                <a:schemeClr val="lt1"/>
              </a:solidFill>
            </a:ln>
          </a:right>
          <a:top>
            <a:ln w="0" cmpd="sng">
              <a:solidFill>
                <a:schemeClr val="lt1"/>
              </a:solidFill>
            </a:ln>
          </a:top>
          <a:bottom>
            <a:ln w="0" cmpd="sng">
              <a:solidFill>
                <a:schemeClr val="lt1"/>
              </a:solidFill>
            </a:ln>
          </a:bottom>
          <a:insideH>
            <a:ln w="3810" cmpd="sng">
              <a:solidFill>
                <a:srgbClr val="564C46"/>
              </a:solidFill>
            </a:ln>
          </a:insideH>
          <a:insideV>
            <a:ln w="3810" cmpd="sng">
              <a:solidFill>
                <a:srgbClr val="564C46"/>
              </a:solidFill>
            </a:ln>
          </a:insideV>
        </a:tcBdr>
        <a:fill>
          <a:solidFill>
            <a:schemeClr val="lt1"/>
          </a:solidFill>
        </a:fill>
      </a:tcStyle>
    </a:wholeTbl>
    <a:firstRow>
      <a:tcTxStyle b="on">
        <a:fontRef idx="minor">
          <a:srgbClr val="564C46"/>
        </a:fontRef>
        <a:srgbClr val="564C46"/>
      </a:tcTxStyle>
      <a:tcStyle>
        <a:tcBdr>
          <a:left>
            <a:ln w="0" cmpd="sng">
              <a:solidFill>
                <a:schemeClr val="accent1"/>
              </a:solidFill>
            </a:ln>
          </a:left>
          <a:right>
            <a:ln w="0" cmpd="sng">
              <a:solidFill>
                <a:schemeClr val="accent1"/>
              </a:solidFill>
            </a:ln>
          </a:right>
          <a:top>
            <a:ln w="0" cmpd="sng">
              <a:solidFill>
                <a:schemeClr val="accent1"/>
              </a:solidFill>
            </a:ln>
          </a:top>
          <a:bottom>
            <a:ln w="9525" cmpd="sng">
              <a:solidFill>
                <a:srgbClr val="564C46"/>
              </a:solidFill>
            </a:ln>
          </a:bottom>
          <a:insideV>
            <a:ln w="3810" cmpd="sng">
              <a:solidFill>
                <a:srgbClr val="564C46"/>
              </a:solidFill>
            </a:ln>
          </a:insideV>
        </a:tcBdr>
        <a:fill>
          <a:solidFill>
            <a:schemeClr val="lt1"/>
          </a:solidFill>
        </a:fill>
      </a:tcStyle>
    </a:firstRow>
  </a:tblStyle>
  <a:tblStyle styleId="{91F1D461-A654-47A5-B3B9-7484F91A5B87}" styleName="IMechE Table 2">
    <a:wholeTbl>
      <a:tcTxStyle>
        <a:fontRef idx="minor">
          <a:srgbClr val="564C46"/>
        </a:fontRef>
        <a:srgbClr val="564C46"/>
      </a:tcTxStyle>
      <a:tcStyle>
        <a:tcBdr>
          <a:left>
            <a:ln w="0" cmpd="sng">
              <a:solidFill>
                <a:schemeClr val="lt1"/>
              </a:solidFill>
            </a:ln>
          </a:left>
          <a:right>
            <a:ln w="0" cmpd="sng">
              <a:solidFill>
                <a:schemeClr val="lt1"/>
              </a:solidFill>
            </a:ln>
          </a:right>
          <a:top>
            <a:ln w="0" cmpd="sng">
              <a:solidFill>
                <a:schemeClr val="lt1"/>
              </a:solidFill>
            </a:ln>
          </a:top>
          <a:bottom>
            <a:ln w="0" cmpd="sng">
              <a:solidFill>
                <a:schemeClr val="lt1"/>
              </a:solidFill>
            </a:ln>
          </a:bottom>
          <a:insideH>
            <a:ln w="0" cmpd="sng">
              <a:solidFill>
                <a:srgbClr val="564C46"/>
              </a:solidFill>
            </a:ln>
          </a:insideH>
          <a:insideV>
            <a:ln w="0" cmpd="sng">
              <a:solidFill>
                <a:srgbClr val="564C46"/>
              </a:solidFill>
            </a:ln>
          </a:insideV>
        </a:tcBdr>
        <a:fill>
          <a:solidFill>
            <a:schemeClr val="lt1"/>
          </a:solidFill>
        </a:fill>
      </a:tcStyle>
    </a:wholeTbl>
    <a:band2H>
      <a:tcStyle>
        <a:tcBdr/>
        <a:fill>
          <a:solidFill>
            <a:srgbClr val="DBECFC"/>
          </a:solidFill>
        </a:fill>
      </a:tcStyle>
    </a:band2H>
    <a:firstRow>
      <a:tcTxStyle b="on">
        <a:fontRef idx="minor">
          <a:srgbClr val="564C46"/>
        </a:fontRef>
        <a:srgbClr val="564C46"/>
      </a:tcTxStyle>
      <a:tcStyle>
        <a:tcBdr>
          <a:left>
            <a:ln w="0" cmpd="sng">
              <a:solidFill>
                <a:schemeClr val="accent1"/>
              </a:solidFill>
            </a:ln>
          </a:left>
          <a:right>
            <a:ln w="0" cmpd="sng">
              <a:solidFill>
                <a:schemeClr val="accent1"/>
              </a:solidFill>
            </a:ln>
          </a:right>
          <a:top>
            <a:ln w="0" cmpd="sng">
              <a:solidFill>
                <a:schemeClr val="accent1"/>
              </a:solidFill>
            </a:ln>
          </a:top>
          <a:bottom>
            <a:ln w="3810" cmpd="sng">
              <a:solidFill>
                <a:srgbClr val="564C46"/>
              </a:solidFill>
            </a:ln>
          </a:bottom>
          <a:insideV>
            <a:ln w="0" cmpd="sng">
              <a:solidFill>
                <a:srgbClr val="564C46"/>
              </a:solidFill>
            </a:ln>
          </a:insideV>
        </a:tcBdr>
        <a:fill>
          <a:solidFill>
            <a:schemeClr val="l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78"/>
    <p:restoredTop sz="96301" autoAdjust="0"/>
  </p:normalViewPr>
  <p:slideViewPr>
    <p:cSldViewPr snapToGrid="0">
      <p:cViewPr varScale="1">
        <p:scale>
          <a:sx n="89" d="100"/>
          <a:sy n="89" d="100"/>
        </p:scale>
        <p:origin x="237" y="57"/>
      </p:cViewPr>
      <p:guideLst>
        <p:guide pos="7"/>
        <p:guide pos="7680"/>
        <p:guide pos="340"/>
        <p:guide pos="938"/>
        <p:guide pos="1051"/>
        <p:guide pos="1663"/>
        <p:guide pos="1762"/>
        <p:guide pos="2343"/>
        <p:guide pos="2457"/>
        <p:guide pos="3072"/>
        <p:guide pos="3185"/>
        <p:guide pos="3795"/>
        <p:guide pos="3885"/>
        <p:guide pos="4494"/>
        <p:guide pos="4608"/>
        <p:guide pos="5223"/>
        <p:guide pos="5319"/>
        <p:guide pos="5927"/>
        <p:guide pos="6017"/>
        <p:guide pos="6628"/>
        <p:guide pos="6741"/>
        <p:guide pos="7355"/>
        <p:guide orient="horz"/>
        <p:guide orient="horz" pos="4315"/>
        <p:guide orient="horz" pos="368"/>
        <p:guide orient="horz" pos="399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3359E14-5BB8-9603-DADA-6ECCCBE3F0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1B89408-331E-CCAB-45A5-5E119CE5BF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5E5E0C-C47A-47B5-884D-73F4D7185446}" type="datetimeFigureOut">
              <a:rPr lang="en-GB" smtClean="0"/>
              <a:t>06/10/2026</a:t>
            </a:fld>
            <a:endParaRPr lang="en-GB"/>
          </a:p>
        </p:txBody>
      </p:sp>
      <p:sp>
        <p:nvSpPr>
          <p:cNvPr id="4" name="Footer Placeholder 3">
            <a:extLst>
              <a:ext uri="{FF2B5EF4-FFF2-40B4-BE49-F238E27FC236}">
                <a16:creationId xmlns:a16="http://schemas.microsoft.com/office/drawing/2014/main" id="{9818D968-AF29-F01D-7F11-2478D2CB9C2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5991F19-2468-9926-F5F3-68E103267D7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D87F84-4E63-4389-A56F-D5B3257C3642}" type="slidenum">
              <a:rPr lang="en-GB" smtClean="0"/>
              <a:t>‹#›</a:t>
            </a:fld>
            <a:endParaRPr lang="en-GB"/>
          </a:p>
        </p:txBody>
      </p:sp>
    </p:spTree>
    <p:extLst>
      <p:ext uri="{BB962C8B-B14F-4D97-AF65-F5344CB8AC3E}">
        <p14:creationId xmlns:p14="http://schemas.microsoft.com/office/powerpoint/2010/main" val="7915324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86C862-6B4E-45C8-B34C-F65C0AAC8521}" type="datetimeFigureOut">
              <a:rPr lang="en-GB" smtClean="0"/>
              <a:t>06/10/2026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D43D1C-3054-47A1-A8F6-19579F7A8FBB}" type="slidenum">
              <a:rPr lang="en-GB" smtClean="0"/>
              <a:t>‹#›</a:t>
            </a:fld>
            <a:endParaRPr lang="en-GB"/>
          </a:p>
        </p:txBody>
      </p:sp>
    </p:spTree>
    <p:extLst>
      <p:ext uri="{BB962C8B-B14F-4D97-AF65-F5344CB8AC3E}">
        <p14:creationId xmlns:p14="http://schemas.microsoft.com/office/powerpoint/2010/main" val="1963178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5"/>
          </p:nvPr>
        </p:nvSpPr>
        <p:spPr/>
        <p:txBody>
          <a:bodyPr/>
          <a:lstStyle/>
          <a:p>
            <a:fld id="{F7D43D1C-3054-47A1-A8F6-19579F7A8FBB}" type="slidenum">
              <a:rPr lang="en-GB" smtClean="0"/>
              <a:t>1</a:t>
            </a:fld>
            <a:endParaRPr lang="en-GB"/>
          </a:p>
        </p:txBody>
      </p:sp>
    </p:spTree>
    <p:extLst>
      <p:ext uri="{BB962C8B-B14F-4D97-AF65-F5344CB8AC3E}">
        <p14:creationId xmlns:p14="http://schemas.microsoft.com/office/powerpoint/2010/main" val="681132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342D2-83F8-83F2-D778-655F8B9E35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02FDF8-8E92-C77D-BF97-BAD917391C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C21BBD-8840-2937-B1B3-8D77C60D550B}"/>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Does AI Really Support Inclusion in Engineering?</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Artificial intelligence is often described as a big step forward for engineering — not just for speed and efficiency, but for inclusion. The idea is appealing: AI that helps remove barriers, gives more people a voice, and supports engineers in building technology that works for everyone. But the reality is more complicated, and worth looking at honestly.</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AI is only as inclusive as the people who build it.</a:t>
            </a:r>
          </a:p>
          <a:p>
            <a:r>
              <a:rPr lang="en-GB" sz="1200" kern="1200" dirty="0">
                <a:solidFill>
                  <a:schemeClr val="tx1"/>
                </a:solidFill>
                <a:effectLst/>
                <a:latin typeface="+mn-lt"/>
                <a:ea typeface="+mn-ea"/>
                <a:cs typeface="+mn-cs"/>
              </a:rPr>
              <a:t>If the teams designing AI don’t reflect the people who will use it, the systems can miss important needs. We already see this in everyday tools: speech‑recognition systems that struggle with certain accents, image‑recognition models that make more mistakes with darker skin tones, and software that simply doesn’t work well with screen readers or other assistive technologies. These problems happen because the people affected weren’t included in the design process.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Yet AI can also be a powerful tool for inclusion when it’s designed with care.</a:t>
            </a:r>
          </a:p>
          <a:p>
            <a:r>
              <a:rPr lang="en-GB" sz="1200" kern="1200" dirty="0">
                <a:solidFill>
                  <a:schemeClr val="tx1"/>
                </a:solidFill>
                <a:effectLst/>
                <a:latin typeface="+mn-lt"/>
                <a:ea typeface="+mn-ea"/>
                <a:cs typeface="+mn-cs"/>
              </a:rPr>
              <a:t>Some technologies show what’s possible when inclusion is a priority. For example, AI‑powered glasses that display live subtitles can make meetings far more accessible for Deaf and hard‑of‑hearing engineers. Tools that break tasks into smaller steps or simplify complex interfaces can help neurodiverse engineers stay focused and reduce cognitive load. And real‑time translation can make global teamwork smoother and more equal.</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AI can remove barriers — but it can also create new ones.</a:t>
            </a:r>
          </a:p>
          <a:p>
            <a:r>
              <a:rPr lang="en-GB" sz="1200" kern="1200" dirty="0">
                <a:solidFill>
                  <a:schemeClr val="tx1"/>
                </a:solidFill>
                <a:effectLst/>
                <a:latin typeface="+mn-lt"/>
                <a:ea typeface="+mn-ea"/>
                <a:cs typeface="+mn-cs"/>
              </a:rPr>
              <a:t>AI can make things easier, but it can also make things harder if we don’t think ahead.</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Where AI genuinely helps</a:t>
            </a:r>
          </a:p>
          <a:p>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It can adjust how information is shown so people with different accessibility needs can use tools more comfortably.</a:t>
            </a:r>
          </a:p>
          <a:p>
            <a:pPr lvl="0"/>
            <a:r>
              <a:rPr lang="en-GB" sz="1200" kern="1200" dirty="0">
                <a:solidFill>
                  <a:schemeClr val="tx1"/>
                </a:solidFill>
                <a:effectLst/>
                <a:latin typeface="+mn-lt"/>
                <a:ea typeface="+mn-ea"/>
                <a:cs typeface="+mn-cs"/>
              </a:rPr>
              <a:t>It can provide live captions or translations so more people can fully take part in conversations.</a:t>
            </a:r>
          </a:p>
          <a:p>
            <a:pPr lvl="0"/>
            <a:r>
              <a:rPr lang="en-GB" sz="1200" kern="1200" dirty="0">
                <a:solidFill>
                  <a:schemeClr val="tx1"/>
                </a:solidFill>
                <a:effectLst/>
                <a:latin typeface="+mn-lt"/>
                <a:ea typeface="+mn-ea"/>
                <a:cs typeface="+mn-cs"/>
              </a:rPr>
              <a:t>It can spot unfair patterns in hiring or promotion that humans might overlook.</a:t>
            </a:r>
          </a:p>
          <a:p>
            <a:pPr lvl="0"/>
            <a:r>
              <a:rPr lang="en-GB" sz="1200" kern="1200" dirty="0">
                <a:solidFill>
                  <a:schemeClr val="tx1"/>
                </a:solidFill>
                <a:effectLst/>
                <a:latin typeface="+mn-lt"/>
                <a:ea typeface="+mn-ea"/>
                <a:cs typeface="+mn-cs"/>
              </a:rPr>
              <a:t>It can support different working styles by offering personalised ways to organise tasks or communicate.</a:t>
            </a:r>
          </a:p>
          <a:p>
            <a:pPr lvl="0"/>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Where AI can cause problems</a:t>
            </a:r>
          </a:p>
          <a:p>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If the data it learns from is biased, the system will be biased too.</a:t>
            </a:r>
          </a:p>
          <a:p>
            <a:pPr lvl="0"/>
            <a:r>
              <a:rPr lang="en-GB" sz="1200" kern="1200" dirty="0">
                <a:solidFill>
                  <a:schemeClr val="tx1"/>
                </a:solidFill>
                <a:effectLst/>
                <a:latin typeface="+mn-lt"/>
                <a:ea typeface="+mn-ea"/>
                <a:cs typeface="+mn-cs"/>
              </a:rPr>
              <a:t>If certain groups aren’t involved in development, their needs may never be considered.</a:t>
            </a:r>
          </a:p>
          <a:p>
            <a:pPr lvl="0"/>
            <a:r>
              <a:rPr lang="en-GB" sz="1200" kern="1200" dirty="0">
                <a:solidFill>
                  <a:schemeClr val="tx1"/>
                </a:solidFill>
                <a:effectLst/>
                <a:latin typeface="+mn-lt"/>
                <a:ea typeface="+mn-ea"/>
                <a:cs typeface="+mn-cs"/>
              </a:rPr>
              <a:t>If workplaces rely heavily on AI tools, people who can’t access them — or who find them difficult to use — may be left out.</a:t>
            </a:r>
          </a:p>
          <a:p>
            <a:pPr lvl="0"/>
            <a:r>
              <a:rPr lang="en-GB" sz="1200" kern="1200" dirty="0">
                <a:solidFill>
                  <a:schemeClr val="tx1"/>
                </a:solidFill>
                <a:effectLst/>
                <a:latin typeface="+mn-lt"/>
                <a:ea typeface="+mn-ea"/>
                <a:cs typeface="+mn-cs"/>
              </a:rPr>
              <a:t>If AI behaves unpredictably, it becomes harder to check whether it’s fair or accessible.</a:t>
            </a:r>
          </a:p>
          <a:p>
            <a:endParaRPr lang="en-GB" sz="1200" kern="1200" dirty="0">
              <a:solidFill>
                <a:schemeClr val="tx1"/>
              </a:solidFill>
              <a:effectLst/>
              <a:latin typeface="+mn-lt"/>
              <a:ea typeface="+mn-ea"/>
              <a:cs typeface="+mn-cs"/>
            </a:endParaRPr>
          </a:p>
          <a:p>
            <a:endParaRPr lang="en-GB" dirty="0">
              <a:effectLst/>
            </a:endParaRPr>
          </a:p>
          <a:p>
            <a:r>
              <a:rPr lang="en-GB" sz="1200" kern="1200" dirty="0">
                <a:solidFill>
                  <a:schemeClr val="tx1"/>
                </a:solidFill>
                <a:effectLst/>
                <a:latin typeface="+mn-lt"/>
                <a:ea typeface="+mn-ea"/>
                <a:cs typeface="+mn-cs"/>
              </a:rPr>
              <a:t>So, does AI support inclusion in engineering?  What do you think?</a:t>
            </a:r>
          </a:p>
          <a:p>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A6D542EC-A9B4-7593-D4EE-ACD42A6A4071}"/>
              </a:ext>
            </a:extLst>
          </p:cNvPr>
          <p:cNvSpPr>
            <a:spLocks noGrp="1"/>
          </p:cNvSpPr>
          <p:nvPr>
            <p:ph type="sldNum" sz="quarter" idx="5"/>
          </p:nvPr>
        </p:nvSpPr>
        <p:spPr/>
        <p:txBody>
          <a:bodyPr/>
          <a:lstStyle/>
          <a:p>
            <a:fld id="{F7D43D1C-3054-47A1-A8F6-19579F7A8FBB}" type="slidenum">
              <a:rPr lang="en-GB" smtClean="0"/>
              <a:t>2</a:t>
            </a:fld>
            <a:endParaRPr lang="en-GB"/>
          </a:p>
        </p:txBody>
      </p:sp>
    </p:spTree>
    <p:extLst>
      <p:ext uri="{BB962C8B-B14F-4D97-AF65-F5344CB8AC3E}">
        <p14:creationId xmlns:p14="http://schemas.microsoft.com/office/powerpoint/2010/main" val="13830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Inclusion doesn’t happen by accident.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AI becomes inclusive when engineers deliberately design for it — spotting exclusion early, involving diverse users, and building accessibility into every stage. Tools like AR subtitle glasses show what’s possible when inclusion is prioritised. Without diverse voices shaping AI, the same tools can deepen inequality.</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So the question isn’t “Will AI make us more inclusive?”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It’s “Are we designing AI so inclusion is guaranteed?”</a:t>
            </a:r>
          </a:p>
          <a:p>
            <a:endParaRPr lang="en-US" dirty="0"/>
          </a:p>
        </p:txBody>
      </p:sp>
      <p:sp>
        <p:nvSpPr>
          <p:cNvPr id="4" name="Slide Number Placeholder 3"/>
          <p:cNvSpPr>
            <a:spLocks noGrp="1"/>
          </p:cNvSpPr>
          <p:nvPr>
            <p:ph type="sldNum" sz="quarter" idx="5"/>
          </p:nvPr>
        </p:nvSpPr>
        <p:spPr/>
        <p:txBody>
          <a:bodyPr/>
          <a:lstStyle/>
          <a:p>
            <a:fld id="{F7D43D1C-3054-47A1-A8F6-19579F7A8FBB}" type="slidenum">
              <a:rPr lang="en-GB" smtClean="0"/>
              <a:t>3</a:t>
            </a:fld>
            <a:endParaRPr lang="en-GB"/>
          </a:p>
        </p:txBody>
      </p:sp>
    </p:spTree>
    <p:extLst>
      <p:ext uri="{BB962C8B-B14F-4D97-AF65-F5344CB8AC3E}">
        <p14:creationId xmlns:p14="http://schemas.microsoft.com/office/powerpoint/2010/main" val="10470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7D43D1C-3054-47A1-A8F6-19579F7A8FBB}" type="slidenum">
              <a:rPr lang="en-GB" smtClean="0"/>
              <a:t>4</a:t>
            </a:fld>
            <a:endParaRPr lang="en-GB"/>
          </a:p>
        </p:txBody>
      </p:sp>
    </p:spTree>
    <p:extLst>
      <p:ext uri="{BB962C8B-B14F-4D97-AF65-F5344CB8AC3E}">
        <p14:creationId xmlns:p14="http://schemas.microsoft.com/office/powerpoint/2010/main" val="501675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7B1E9-80AA-47AF-846D-19B57F7AF83F}"/>
              </a:ext>
            </a:extLst>
          </p:cNvPr>
          <p:cNvSpPr>
            <a:spLocks noGrp="1"/>
          </p:cNvSpPr>
          <p:nvPr>
            <p:ph type="ctrTitle" hasCustomPrompt="1"/>
          </p:nvPr>
        </p:nvSpPr>
        <p:spPr>
          <a:xfrm>
            <a:off x="531813" y="607971"/>
            <a:ext cx="9144000" cy="572336"/>
          </a:xfrm>
          <a:prstGeom prst="rect">
            <a:avLst/>
          </a:prstGeom>
        </p:spPr>
        <p:txBody>
          <a:bodyPr anchor="t">
            <a:noAutofit/>
          </a:bodyPr>
          <a:lstStyle>
            <a:lvl1pPr algn="l">
              <a:lnSpc>
                <a:spcPts val="4800"/>
              </a:lnSpc>
              <a:defRPr sz="4800"/>
            </a:lvl1pPr>
          </a:lstStyle>
          <a:p>
            <a:r>
              <a:rPr lang="en-US"/>
              <a:t>Title</a:t>
            </a:r>
            <a:endParaRPr lang="en-GB"/>
          </a:p>
        </p:txBody>
      </p:sp>
      <p:sp>
        <p:nvSpPr>
          <p:cNvPr id="7" name="TextBox 6">
            <a:extLst>
              <a:ext uri="{FF2B5EF4-FFF2-40B4-BE49-F238E27FC236}">
                <a16:creationId xmlns:a16="http://schemas.microsoft.com/office/drawing/2014/main" id="{BFE36920-2317-4712-96EE-E0296D0C145A}"/>
              </a:ext>
            </a:extLst>
          </p:cNvPr>
          <p:cNvSpPr txBox="1"/>
          <p:nvPr userDrawn="1"/>
        </p:nvSpPr>
        <p:spPr>
          <a:xfrm>
            <a:off x="541338" y="6127489"/>
            <a:ext cx="5373687" cy="243656"/>
          </a:xfrm>
          <a:prstGeom prst="rect">
            <a:avLst/>
          </a:prstGeom>
          <a:noFill/>
        </p:spPr>
        <p:txBody>
          <a:bodyPr wrap="square" lIns="0" tIns="0" rIns="0" bIns="0" rtlCol="0">
            <a:spAutoFit/>
          </a:bodyPr>
          <a:lstStyle/>
          <a:p>
            <a:pPr>
              <a:lnSpc>
                <a:spcPts val="1920"/>
              </a:lnSpc>
            </a:pPr>
            <a:r>
              <a:rPr lang="en-GB" sz="1600" b="1">
                <a:solidFill>
                  <a:srgbClr val="C6361B"/>
                </a:solidFill>
                <a:latin typeface="+mj-lt"/>
              </a:rPr>
              <a:t>Improving the world through engineering</a:t>
            </a:r>
          </a:p>
        </p:txBody>
      </p:sp>
      <p:sp>
        <p:nvSpPr>
          <p:cNvPr id="11" name="Text Placeholder 10">
            <a:extLst>
              <a:ext uri="{FF2B5EF4-FFF2-40B4-BE49-F238E27FC236}">
                <a16:creationId xmlns:a16="http://schemas.microsoft.com/office/drawing/2014/main" id="{138852E4-2105-474E-BF2F-BD180042F03E}"/>
              </a:ext>
            </a:extLst>
          </p:cNvPr>
          <p:cNvSpPr>
            <a:spLocks noGrp="1"/>
          </p:cNvSpPr>
          <p:nvPr>
            <p:ph type="body" sz="quarter" idx="13" hasCustomPrompt="1"/>
          </p:nvPr>
        </p:nvSpPr>
        <p:spPr>
          <a:xfrm>
            <a:off x="541338" y="3985200"/>
            <a:ext cx="1933575" cy="1349087"/>
          </a:xfrm>
        </p:spPr>
        <p:txBody>
          <a:bodyPr/>
          <a:lstStyle>
            <a:lvl1pPr>
              <a:lnSpc>
                <a:spcPts val="2250"/>
              </a:lnSpc>
              <a:defRPr/>
            </a:lvl1pPr>
          </a:lstStyle>
          <a:p>
            <a:pPr lvl="0"/>
            <a:r>
              <a:rPr lang="en-US"/>
              <a:t>Subtitle</a:t>
            </a:r>
            <a:endParaRPr lang="en-GB"/>
          </a:p>
        </p:txBody>
      </p:sp>
    </p:spTree>
    <p:extLst>
      <p:ext uri="{BB962C8B-B14F-4D97-AF65-F5344CB8AC3E}">
        <p14:creationId xmlns:p14="http://schemas.microsoft.com/office/powerpoint/2010/main" val="611406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half image">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61A2F4A7-D2D5-469D-8EA4-99B034D86309}"/>
              </a:ext>
            </a:extLst>
          </p:cNvPr>
          <p:cNvSpPr>
            <a:spLocks noGrp="1"/>
          </p:cNvSpPr>
          <p:nvPr>
            <p:ph type="pic" sz="quarter" idx="14"/>
          </p:nvPr>
        </p:nvSpPr>
        <p:spPr>
          <a:xfrm>
            <a:off x="6275388" y="0"/>
            <a:ext cx="5916612" cy="6858000"/>
          </a:xfrm>
        </p:spPr>
        <p:txBody>
          <a:bodyPr/>
          <a:lstStyle/>
          <a:p>
            <a:r>
              <a:rPr lang="en-US"/>
              <a:t>Click icon to add picture</a:t>
            </a:r>
            <a:endParaRPr lang="en-GB"/>
          </a:p>
        </p:txBody>
      </p:sp>
      <p:sp>
        <p:nvSpPr>
          <p:cNvPr id="7" name="TextBox 6">
            <a:extLst>
              <a:ext uri="{FF2B5EF4-FFF2-40B4-BE49-F238E27FC236}">
                <a16:creationId xmlns:a16="http://schemas.microsoft.com/office/drawing/2014/main" id="{BFE36920-2317-4712-96EE-E0296D0C145A}"/>
              </a:ext>
            </a:extLst>
          </p:cNvPr>
          <p:cNvSpPr txBox="1"/>
          <p:nvPr userDrawn="1"/>
        </p:nvSpPr>
        <p:spPr>
          <a:xfrm>
            <a:off x="541338" y="6127489"/>
            <a:ext cx="5383212" cy="243656"/>
          </a:xfrm>
          <a:prstGeom prst="rect">
            <a:avLst/>
          </a:prstGeom>
          <a:noFill/>
        </p:spPr>
        <p:txBody>
          <a:bodyPr wrap="square" lIns="0" tIns="0" rIns="0" bIns="0" rtlCol="0">
            <a:spAutoFit/>
          </a:bodyPr>
          <a:lstStyle/>
          <a:p>
            <a:pPr>
              <a:lnSpc>
                <a:spcPts val="1920"/>
              </a:lnSpc>
            </a:pPr>
            <a:r>
              <a:rPr lang="en-GB" sz="1600" b="1">
                <a:solidFill>
                  <a:srgbClr val="C6361B"/>
                </a:solidFill>
                <a:latin typeface="+mj-lt"/>
              </a:rPr>
              <a:t>Improving the world through engineering</a:t>
            </a:r>
          </a:p>
        </p:txBody>
      </p:sp>
      <p:sp>
        <p:nvSpPr>
          <p:cNvPr id="11" name="Text Placeholder 10">
            <a:extLst>
              <a:ext uri="{FF2B5EF4-FFF2-40B4-BE49-F238E27FC236}">
                <a16:creationId xmlns:a16="http://schemas.microsoft.com/office/drawing/2014/main" id="{138852E4-2105-474E-BF2F-BD180042F03E}"/>
              </a:ext>
            </a:extLst>
          </p:cNvPr>
          <p:cNvSpPr>
            <a:spLocks noGrp="1"/>
          </p:cNvSpPr>
          <p:nvPr>
            <p:ph type="body" sz="quarter" idx="13" hasCustomPrompt="1"/>
          </p:nvPr>
        </p:nvSpPr>
        <p:spPr>
          <a:xfrm>
            <a:off x="541338" y="3985200"/>
            <a:ext cx="1933575" cy="1349087"/>
          </a:xfrm>
        </p:spPr>
        <p:txBody>
          <a:bodyPr/>
          <a:lstStyle>
            <a:lvl1pPr>
              <a:defRPr/>
            </a:lvl1pPr>
          </a:lstStyle>
          <a:p>
            <a:pPr lvl="0"/>
            <a:r>
              <a:rPr lang="en-US"/>
              <a:t>Subtitle</a:t>
            </a:r>
            <a:endParaRPr lang="en-GB"/>
          </a:p>
        </p:txBody>
      </p:sp>
      <p:sp>
        <p:nvSpPr>
          <p:cNvPr id="3" name="Title 2">
            <a:extLst>
              <a:ext uri="{FF2B5EF4-FFF2-40B4-BE49-F238E27FC236}">
                <a16:creationId xmlns:a16="http://schemas.microsoft.com/office/drawing/2014/main" id="{2AEEE26D-C6B4-42E1-8F91-4F03423B0E98}"/>
              </a:ext>
            </a:extLst>
          </p:cNvPr>
          <p:cNvSpPr>
            <a:spLocks noGrp="1"/>
          </p:cNvSpPr>
          <p:nvPr>
            <p:ph type="title"/>
          </p:nvPr>
        </p:nvSpPr>
        <p:spPr>
          <a:xfrm>
            <a:off x="531813" y="607971"/>
            <a:ext cx="5383212" cy="572336"/>
          </a:xfrm>
        </p:spPr>
        <p:txBody>
          <a:bodyPr/>
          <a:lstStyle>
            <a:lvl1pPr>
              <a:lnSpc>
                <a:spcPts val="4800"/>
              </a:lnSpc>
              <a:defRPr sz="4800"/>
            </a:lvl1pPr>
          </a:lstStyle>
          <a:p>
            <a:r>
              <a:rPr lang="en-US"/>
              <a:t>Click to edit Master title style</a:t>
            </a:r>
            <a:endParaRPr lang="en-GB"/>
          </a:p>
        </p:txBody>
      </p:sp>
    </p:spTree>
    <p:extLst>
      <p:ext uri="{BB962C8B-B14F-4D97-AF65-F5344CB8AC3E}">
        <p14:creationId xmlns:p14="http://schemas.microsoft.com/office/powerpoint/2010/main" val="1294029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singl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3B95D-EE61-40C5-A5A5-889C0464BFB9}"/>
              </a:ext>
            </a:extLst>
          </p:cNvPr>
          <p:cNvSpPr>
            <a:spLocks noGrp="1"/>
          </p:cNvSpPr>
          <p:nvPr>
            <p:ph type="title"/>
          </p:nvPr>
        </p:nvSpPr>
        <p:spPr>
          <a:xfrm>
            <a:off x="541339" y="543600"/>
            <a:ext cx="5734050" cy="788614"/>
          </a:xfrm>
          <a:prstGeom prst="rect">
            <a:avLst/>
          </a:prstGeom>
        </p:spPr>
        <p:txBody>
          <a:bodyPr/>
          <a:lstStyle/>
          <a:p>
            <a:r>
              <a:rPr lang="en-US"/>
              <a:t>Click to edit Master title style</a:t>
            </a:r>
            <a:endParaRPr lang="en-GB"/>
          </a:p>
        </p:txBody>
      </p:sp>
      <p:sp>
        <p:nvSpPr>
          <p:cNvPr id="7" name="Text Placeholder 8">
            <a:extLst>
              <a:ext uri="{FF2B5EF4-FFF2-40B4-BE49-F238E27FC236}">
                <a16:creationId xmlns:a16="http://schemas.microsoft.com/office/drawing/2014/main" id="{D55452DA-C52F-4B06-9771-EF84DAE37881}"/>
              </a:ext>
            </a:extLst>
          </p:cNvPr>
          <p:cNvSpPr>
            <a:spLocks noGrp="1"/>
          </p:cNvSpPr>
          <p:nvPr>
            <p:ph type="body" sz="quarter" idx="15"/>
          </p:nvPr>
        </p:nvSpPr>
        <p:spPr>
          <a:xfrm>
            <a:off x="541338" y="2052000"/>
            <a:ext cx="8815386" cy="3834881"/>
          </a:xfrm>
        </p:spPr>
        <p:txBody>
          <a:bodyPr/>
          <a:lstStyle>
            <a:lvl1pPr marL="432000" indent="-432000">
              <a:defRPr/>
            </a:lvl1pPr>
            <a:lvl2pPr marL="1008000" indent="-576000">
              <a:buNone/>
              <a:defRPr/>
            </a:lvl2pPr>
            <a:lvl3pPr marL="1008000" indent="-576000">
              <a:buNone/>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9">
            <a:extLst>
              <a:ext uri="{FF2B5EF4-FFF2-40B4-BE49-F238E27FC236}">
                <a16:creationId xmlns:a16="http://schemas.microsoft.com/office/drawing/2014/main" id="{78355CB2-FDBC-4E67-B085-5DCF4E24A826}"/>
              </a:ext>
            </a:extLst>
          </p:cNvPr>
          <p:cNvSpPr>
            <a:spLocks noGrp="1"/>
          </p:cNvSpPr>
          <p:nvPr>
            <p:ph type="body" sz="quarter" idx="17"/>
          </p:nvPr>
        </p:nvSpPr>
        <p:spPr>
          <a:xfrm>
            <a:off x="541338" y="1483200"/>
            <a:ext cx="5373687" cy="370166"/>
          </a:xfrm>
        </p:spPr>
        <p:txBody>
          <a:bodyPr>
            <a:noAutofit/>
          </a:bodyPr>
          <a:lstStyle>
            <a:lvl1pPr>
              <a:lnSpc>
                <a:spcPts val="3000"/>
              </a:lnSpc>
              <a:spcBef>
                <a:spcPts val="0"/>
              </a:spcBef>
              <a:buNone/>
              <a:defRPr sz="2400">
                <a:solidFill>
                  <a:srgbClr val="5D1425"/>
                </a:solidFill>
                <a:latin typeface="+mj-lt"/>
              </a:defRPr>
            </a:lvl1pPr>
            <a:lvl2pPr marL="0" indent="0">
              <a:spcBef>
                <a:spcPts val="0"/>
              </a:spcBef>
              <a:buNone/>
              <a:defRPr b="1" cap="all" baseline="0">
                <a:solidFill>
                  <a:srgbClr val="5D1425"/>
                </a:solidFill>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64584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two column">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43FE6620-50F2-49D0-A981-6A63347C9CF3}"/>
              </a:ext>
            </a:extLst>
          </p:cNvPr>
          <p:cNvSpPr>
            <a:spLocks noGrp="1"/>
          </p:cNvSpPr>
          <p:nvPr>
            <p:ph type="body" sz="quarter" idx="14"/>
          </p:nvPr>
        </p:nvSpPr>
        <p:spPr>
          <a:xfrm>
            <a:off x="5127626" y="2047429"/>
            <a:ext cx="5373687" cy="3834881"/>
          </a:xfrm>
        </p:spPr>
        <p:txBody>
          <a:bodyPr/>
          <a:lstStyle>
            <a:lvl1pPr marL="432000" indent="-432000">
              <a:defRPr/>
            </a:lvl1pPr>
            <a:lvl2pPr marL="1008000" indent="-576000">
              <a:buNone/>
              <a:defRPr/>
            </a:lvl2pPr>
            <a:lvl3pPr marL="1008000" indent="-576000">
              <a:buNone/>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8">
            <a:extLst>
              <a:ext uri="{FF2B5EF4-FFF2-40B4-BE49-F238E27FC236}">
                <a16:creationId xmlns:a16="http://schemas.microsoft.com/office/drawing/2014/main" id="{19A60AEA-BCFA-470C-9822-252612C93822}"/>
              </a:ext>
            </a:extLst>
          </p:cNvPr>
          <p:cNvSpPr>
            <a:spLocks noGrp="1"/>
          </p:cNvSpPr>
          <p:nvPr>
            <p:ph type="body" sz="quarter" idx="15"/>
          </p:nvPr>
        </p:nvSpPr>
        <p:spPr>
          <a:xfrm>
            <a:off x="541339" y="2052000"/>
            <a:ext cx="4229100" cy="3834881"/>
          </a:xfrm>
        </p:spPr>
        <p:txBody>
          <a:bodyPr/>
          <a:lstStyle>
            <a:lvl1pPr marL="432000" indent="-432000">
              <a:defRPr/>
            </a:lvl1pPr>
            <a:lvl2pPr marL="1008000" indent="-576000">
              <a:buNone/>
              <a:defRPr/>
            </a:lvl2pPr>
            <a:lvl3pPr marL="1008000" indent="-576000">
              <a:buNone/>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1743B95D-EE61-40C5-A5A5-889C0464BFB9}"/>
              </a:ext>
            </a:extLst>
          </p:cNvPr>
          <p:cNvSpPr>
            <a:spLocks noGrp="1"/>
          </p:cNvSpPr>
          <p:nvPr>
            <p:ph type="title"/>
          </p:nvPr>
        </p:nvSpPr>
        <p:spPr>
          <a:xfrm>
            <a:off x="541339" y="543600"/>
            <a:ext cx="5373685" cy="788614"/>
          </a:xfrm>
          <a:prstGeom prst="rect">
            <a:avLst/>
          </a:prstGeom>
        </p:spPr>
        <p:txBody>
          <a:bodyPr/>
          <a:lstStyle/>
          <a:p>
            <a:r>
              <a:rPr lang="en-US"/>
              <a:t>Click to edit Master title style</a:t>
            </a:r>
            <a:endParaRPr lang="en-GB"/>
          </a:p>
        </p:txBody>
      </p:sp>
      <p:sp>
        <p:nvSpPr>
          <p:cNvPr id="11" name="Text Placeholder 9">
            <a:extLst>
              <a:ext uri="{FF2B5EF4-FFF2-40B4-BE49-F238E27FC236}">
                <a16:creationId xmlns:a16="http://schemas.microsoft.com/office/drawing/2014/main" id="{C2041035-E43F-4EAE-BE08-3187E5F1926A}"/>
              </a:ext>
            </a:extLst>
          </p:cNvPr>
          <p:cNvSpPr>
            <a:spLocks noGrp="1"/>
          </p:cNvSpPr>
          <p:nvPr>
            <p:ph type="body" sz="quarter" idx="17"/>
          </p:nvPr>
        </p:nvSpPr>
        <p:spPr>
          <a:xfrm>
            <a:off x="541338" y="1483200"/>
            <a:ext cx="5373687" cy="370166"/>
          </a:xfrm>
        </p:spPr>
        <p:txBody>
          <a:bodyPr>
            <a:noAutofit/>
          </a:bodyPr>
          <a:lstStyle>
            <a:lvl1pPr>
              <a:lnSpc>
                <a:spcPts val="3000"/>
              </a:lnSpc>
              <a:spcBef>
                <a:spcPts val="0"/>
              </a:spcBef>
              <a:buNone/>
              <a:defRPr sz="2400">
                <a:solidFill>
                  <a:srgbClr val="5D1425"/>
                </a:solidFill>
                <a:latin typeface="+mj-lt"/>
              </a:defRPr>
            </a:lvl1pPr>
            <a:lvl2pPr marL="0" indent="0">
              <a:spcBef>
                <a:spcPts val="0"/>
              </a:spcBef>
              <a:buNone/>
              <a:defRPr b="1" cap="all" baseline="0">
                <a:solidFill>
                  <a:srgbClr val="594B44"/>
                </a:solidFill>
              </a:defRPr>
            </a:lvl2pPr>
          </a:lstStyle>
          <a:p>
            <a:pPr lvl="0"/>
            <a:r>
              <a:rPr lang="en-US"/>
              <a:t>Click to edit Master text styles</a:t>
            </a:r>
          </a:p>
        </p:txBody>
      </p:sp>
    </p:spTree>
    <p:extLst>
      <p:ext uri="{BB962C8B-B14F-4D97-AF65-F5344CB8AC3E}">
        <p14:creationId xmlns:p14="http://schemas.microsoft.com/office/powerpoint/2010/main" val="1289144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138852E4-2105-474E-BF2F-BD180042F03E}"/>
              </a:ext>
            </a:extLst>
          </p:cNvPr>
          <p:cNvSpPr>
            <a:spLocks noGrp="1"/>
          </p:cNvSpPr>
          <p:nvPr>
            <p:ph type="body" sz="quarter" idx="13" hasCustomPrompt="1"/>
          </p:nvPr>
        </p:nvSpPr>
        <p:spPr>
          <a:xfrm>
            <a:off x="540000" y="1670400"/>
            <a:ext cx="6521200" cy="291747"/>
          </a:xfrm>
        </p:spPr>
        <p:txBody>
          <a:bodyPr>
            <a:spAutoFit/>
          </a:bodyPr>
          <a:lstStyle>
            <a:lvl1pPr>
              <a:defRPr/>
            </a:lvl1pPr>
          </a:lstStyle>
          <a:p>
            <a:pPr lvl="0"/>
            <a:r>
              <a:rPr lang="en-US"/>
              <a:t>Subtitle</a:t>
            </a:r>
            <a:endParaRPr lang="en-GB"/>
          </a:p>
        </p:txBody>
      </p:sp>
      <p:sp>
        <p:nvSpPr>
          <p:cNvPr id="8" name="Text Placeholder 7">
            <a:extLst>
              <a:ext uri="{FF2B5EF4-FFF2-40B4-BE49-F238E27FC236}">
                <a16:creationId xmlns:a16="http://schemas.microsoft.com/office/drawing/2014/main" id="{87B26DBA-A2AB-4BF0-9EAB-1DFA5C819405}"/>
              </a:ext>
            </a:extLst>
          </p:cNvPr>
          <p:cNvSpPr>
            <a:spLocks noGrp="1"/>
          </p:cNvSpPr>
          <p:nvPr>
            <p:ph type="body" sz="quarter" idx="14" hasCustomPrompt="1"/>
          </p:nvPr>
        </p:nvSpPr>
        <p:spPr>
          <a:xfrm>
            <a:off x="9401990" y="5426552"/>
            <a:ext cx="2295525" cy="1154162"/>
          </a:xfrm>
        </p:spPr>
        <p:txBody>
          <a:bodyPr>
            <a:spAutoFit/>
          </a:bodyPr>
          <a:lstStyle>
            <a:lvl1pPr algn="r">
              <a:lnSpc>
                <a:spcPct val="100000"/>
              </a:lnSpc>
              <a:spcBef>
                <a:spcPts val="0"/>
              </a:spcBef>
              <a:defRPr sz="7500">
                <a:solidFill>
                  <a:srgbClr val="5D1425"/>
                </a:solidFill>
                <a:latin typeface="+mj-lt"/>
              </a:defRPr>
            </a:lvl1pPr>
            <a:lvl2pPr>
              <a:defRPr>
                <a:solidFill>
                  <a:srgbClr val="6D0D20"/>
                </a:solidFill>
                <a:latin typeface="+mj-lt"/>
              </a:defRPr>
            </a:lvl2pPr>
            <a:lvl3pPr>
              <a:defRPr>
                <a:solidFill>
                  <a:srgbClr val="6D0D20"/>
                </a:solidFill>
                <a:latin typeface="+mj-lt"/>
              </a:defRPr>
            </a:lvl3pPr>
            <a:lvl4pPr>
              <a:defRPr>
                <a:solidFill>
                  <a:srgbClr val="6D0D20"/>
                </a:solidFill>
                <a:latin typeface="+mj-lt"/>
              </a:defRPr>
            </a:lvl4pPr>
            <a:lvl5pPr>
              <a:defRPr>
                <a:solidFill>
                  <a:srgbClr val="6D0D20"/>
                </a:solidFill>
                <a:latin typeface="+mj-lt"/>
              </a:defRPr>
            </a:lvl5pPr>
          </a:lstStyle>
          <a:p>
            <a:pPr lvl="0"/>
            <a:r>
              <a:rPr lang="en-US"/>
              <a:t>00</a:t>
            </a:r>
            <a:endParaRPr lang="en-GB"/>
          </a:p>
        </p:txBody>
      </p:sp>
      <p:sp>
        <p:nvSpPr>
          <p:cNvPr id="3" name="Title 2">
            <a:extLst>
              <a:ext uri="{FF2B5EF4-FFF2-40B4-BE49-F238E27FC236}">
                <a16:creationId xmlns:a16="http://schemas.microsoft.com/office/drawing/2014/main" id="{9AC4B799-97F3-4A0A-BB2E-0891284A73F7}"/>
              </a:ext>
            </a:extLst>
          </p:cNvPr>
          <p:cNvSpPr>
            <a:spLocks noGrp="1"/>
          </p:cNvSpPr>
          <p:nvPr>
            <p:ph type="title"/>
          </p:nvPr>
        </p:nvSpPr>
        <p:spPr>
          <a:xfrm>
            <a:off x="541338" y="543600"/>
            <a:ext cx="5373687" cy="788614"/>
          </a:xfrm>
        </p:spPr>
        <p:txBody>
          <a:bodyPr/>
          <a:lstStyle/>
          <a:p>
            <a:r>
              <a:rPr lang="en-US"/>
              <a:t>Click to edit Master title style</a:t>
            </a:r>
            <a:endParaRPr lang="en-GB"/>
          </a:p>
        </p:txBody>
      </p:sp>
    </p:spTree>
    <p:extLst>
      <p:ext uri="{BB962C8B-B14F-4D97-AF65-F5344CB8AC3E}">
        <p14:creationId xmlns:p14="http://schemas.microsoft.com/office/powerpoint/2010/main" val="3009845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3B95D-EE61-40C5-A5A5-889C0464BFB9}"/>
              </a:ext>
            </a:extLst>
          </p:cNvPr>
          <p:cNvSpPr>
            <a:spLocks noGrp="1"/>
          </p:cNvSpPr>
          <p:nvPr>
            <p:ph type="title"/>
          </p:nvPr>
        </p:nvSpPr>
        <p:spPr>
          <a:xfrm>
            <a:off x="541337" y="554803"/>
            <a:ext cx="5373687" cy="788614"/>
          </a:xfrm>
          <a:prstGeom prst="rect">
            <a:avLst/>
          </a:prstGeom>
        </p:spPr>
        <p:txBody>
          <a:bodyPr/>
          <a:lstStyle/>
          <a:p>
            <a:r>
              <a:rPr lang="en-US"/>
              <a:t>Click to edit Master title style</a:t>
            </a:r>
            <a:endParaRPr lang="en-GB"/>
          </a:p>
        </p:txBody>
      </p:sp>
      <p:sp>
        <p:nvSpPr>
          <p:cNvPr id="9" name="Content Placeholder 8">
            <a:extLst>
              <a:ext uri="{FF2B5EF4-FFF2-40B4-BE49-F238E27FC236}">
                <a16:creationId xmlns:a16="http://schemas.microsoft.com/office/drawing/2014/main" id="{93FF11BA-CD78-45FD-8406-53F41C156A88}"/>
              </a:ext>
            </a:extLst>
          </p:cNvPr>
          <p:cNvSpPr>
            <a:spLocks noGrp="1"/>
          </p:cNvSpPr>
          <p:nvPr>
            <p:ph sz="quarter" idx="10"/>
          </p:nvPr>
        </p:nvSpPr>
        <p:spPr>
          <a:xfrm>
            <a:off x="541338" y="2052000"/>
            <a:ext cx="8815386" cy="3834881"/>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8CAB6EA5-28BC-457F-8E37-D6E3CA98D584}"/>
              </a:ext>
            </a:extLst>
          </p:cNvPr>
          <p:cNvSpPr>
            <a:spLocks noGrp="1"/>
          </p:cNvSpPr>
          <p:nvPr>
            <p:ph type="body" sz="quarter" idx="17"/>
          </p:nvPr>
        </p:nvSpPr>
        <p:spPr>
          <a:xfrm>
            <a:off x="541338" y="1483200"/>
            <a:ext cx="5373687" cy="370166"/>
          </a:xfrm>
        </p:spPr>
        <p:txBody>
          <a:bodyPr>
            <a:noAutofit/>
          </a:bodyPr>
          <a:lstStyle>
            <a:lvl1pPr>
              <a:lnSpc>
                <a:spcPts val="3000"/>
              </a:lnSpc>
              <a:spcBef>
                <a:spcPts val="0"/>
              </a:spcBef>
              <a:buNone/>
              <a:defRPr sz="2400">
                <a:solidFill>
                  <a:srgbClr val="5D1425"/>
                </a:solidFill>
                <a:latin typeface="+mj-lt"/>
              </a:defRPr>
            </a:lvl1pPr>
            <a:lvl2pPr marL="0" indent="0">
              <a:spcBef>
                <a:spcPts val="0"/>
              </a:spcBef>
              <a:buNone/>
              <a:defRPr b="1" cap="all" baseline="0">
                <a:solidFill>
                  <a:srgbClr val="594B44"/>
                </a:solidFill>
              </a:defRPr>
            </a:lvl2pPr>
          </a:lstStyle>
          <a:p>
            <a:pPr lvl="0"/>
            <a:r>
              <a:rPr lang="en-US"/>
              <a:t>Click to edit Master text styles</a:t>
            </a:r>
          </a:p>
        </p:txBody>
      </p:sp>
    </p:spTree>
    <p:extLst>
      <p:ext uri="{BB962C8B-B14F-4D97-AF65-F5344CB8AC3E}">
        <p14:creationId xmlns:p14="http://schemas.microsoft.com/office/powerpoint/2010/main" val="1923455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44E31-DF1E-4A69-A2D5-C3C730B064AA}"/>
              </a:ext>
            </a:extLst>
          </p:cNvPr>
          <p:cNvSpPr>
            <a:spLocks noGrp="1"/>
          </p:cNvSpPr>
          <p:nvPr>
            <p:ph idx="1"/>
          </p:nvPr>
        </p:nvSpPr>
        <p:spPr>
          <a:xfrm>
            <a:off x="541338" y="1946275"/>
            <a:ext cx="5373686" cy="23718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758971F5-D7C5-4F00-9E44-DFD4618259F9}"/>
              </a:ext>
            </a:extLst>
          </p:cNvPr>
          <p:cNvSpPr>
            <a:spLocks noGrp="1"/>
          </p:cNvSpPr>
          <p:nvPr>
            <p:ph type="body" sz="quarter" idx="13"/>
          </p:nvPr>
        </p:nvSpPr>
        <p:spPr>
          <a:xfrm>
            <a:off x="541338" y="1483200"/>
            <a:ext cx="5373688" cy="370166"/>
          </a:xfrm>
        </p:spPr>
        <p:txBody>
          <a:bodyPr/>
          <a:lstStyle>
            <a:lvl1pPr>
              <a:lnSpc>
                <a:spcPts val="3000"/>
              </a:lnSpc>
              <a:spcBef>
                <a:spcPts val="0"/>
              </a:spcBef>
              <a:buNone/>
              <a:defRPr sz="2400">
                <a:solidFill>
                  <a:srgbClr val="5D1425"/>
                </a:solidFill>
                <a:latin typeface="+mj-lt"/>
              </a:defRPr>
            </a:lvl1pPr>
            <a:lvl2pPr marL="0" indent="0">
              <a:spcBef>
                <a:spcPts val="0"/>
              </a:spcBef>
              <a:buNone/>
              <a:defRPr b="1" cap="all" baseline="0">
                <a:solidFill>
                  <a:srgbClr val="594B44"/>
                </a:solidFill>
              </a:defRPr>
            </a:lvl2pPr>
          </a:lstStyle>
          <a:p>
            <a:pPr lvl="0"/>
            <a:r>
              <a:rPr lang="en-US"/>
              <a:t>Click to edit Master text styles</a:t>
            </a:r>
          </a:p>
        </p:txBody>
      </p:sp>
      <p:sp>
        <p:nvSpPr>
          <p:cNvPr id="8" name="Content Placeholder 2">
            <a:extLst>
              <a:ext uri="{FF2B5EF4-FFF2-40B4-BE49-F238E27FC236}">
                <a16:creationId xmlns:a16="http://schemas.microsoft.com/office/drawing/2014/main" id="{0C331B89-8FEB-46FD-A371-C85B5BE38741}"/>
              </a:ext>
            </a:extLst>
          </p:cNvPr>
          <p:cNvSpPr>
            <a:spLocks noGrp="1"/>
          </p:cNvSpPr>
          <p:nvPr>
            <p:ph idx="14"/>
          </p:nvPr>
        </p:nvSpPr>
        <p:spPr>
          <a:xfrm>
            <a:off x="6278564" y="1946275"/>
            <a:ext cx="5373686" cy="2359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1743B95D-EE61-40C5-A5A5-889C0464BFB9}"/>
              </a:ext>
            </a:extLst>
          </p:cNvPr>
          <p:cNvSpPr>
            <a:spLocks noGrp="1"/>
          </p:cNvSpPr>
          <p:nvPr>
            <p:ph type="title"/>
          </p:nvPr>
        </p:nvSpPr>
        <p:spPr>
          <a:xfrm>
            <a:off x="541339" y="543600"/>
            <a:ext cx="5373685" cy="788614"/>
          </a:xfrm>
          <a:prstGeom prst="rect">
            <a:avLst/>
          </a:prstGeom>
        </p:spPr>
        <p:txBody>
          <a:bodyPr/>
          <a:lstStyle/>
          <a:p>
            <a:r>
              <a:rPr lang="en-US"/>
              <a:t>Click to edit Master title style</a:t>
            </a:r>
            <a:endParaRPr lang="en-GB"/>
          </a:p>
        </p:txBody>
      </p:sp>
      <p:sp>
        <p:nvSpPr>
          <p:cNvPr id="4" name="Content Placeholder 2">
            <a:extLst>
              <a:ext uri="{FF2B5EF4-FFF2-40B4-BE49-F238E27FC236}">
                <a16:creationId xmlns:a16="http://schemas.microsoft.com/office/drawing/2014/main" id="{D4E6820A-6020-439C-69AA-10547C60E478}"/>
              </a:ext>
            </a:extLst>
          </p:cNvPr>
          <p:cNvSpPr>
            <a:spLocks noGrp="1"/>
          </p:cNvSpPr>
          <p:nvPr>
            <p:ph idx="15"/>
          </p:nvPr>
        </p:nvSpPr>
        <p:spPr>
          <a:xfrm>
            <a:off x="541338" y="4375150"/>
            <a:ext cx="5373686" cy="23718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2">
            <a:extLst>
              <a:ext uri="{FF2B5EF4-FFF2-40B4-BE49-F238E27FC236}">
                <a16:creationId xmlns:a16="http://schemas.microsoft.com/office/drawing/2014/main" id="{FB08B897-92F8-2E03-603A-54D5D337A72E}"/>
              </a:ext>
            </a:extLst>
          </p:cNvPr>
          <p:cNvSpPr>
            <a:spLocks noGrp="1"/>
          </p:cNvSpPr>
          <p:nvPr>
            <p:ph idx="16"/>
          </p:nvPr>
        </p:nvSpPr>
        <p:spPr>
          <a:xfrm>
            <a:off x="6278564" y="4375150"/>
            <a:ext cx="5373686" cy="2359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42704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ight half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3B95D-EE61-40C5-A5A5-889C0464BFB9}"/>
              </a:ext>
            </a:extLst>
          </p:cNvPr>
          <p:cNvSpPr>
            <a:spLocks noGrp="1"/>
          </p:cNvSpPr>
          <p:nvPr>
            <p:ph type="title"/>
          </p:nvPr>
        </p:nvSpPr>
        <p:spPr>
          <a:xfrm>
            <a:off x="541337" y="554803"/>
            <a:ext cx="5373687" cy="788614"/>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C44E31-DF1E-4A69-A2D5-C3C730B064AA}"/>
              </a:ext>
            </a:extLst>
          </p:cNvPr>
          <p:cNvSpPr>
            <a:spLocks noGrp="1"/>
          </p:cNvSpPr>
          <p:nvPr>
            <p:ph idx="1"/>
          </p:nvPr>
        </p:nvSpPr>
        <p:spPr>
          <a:xfrm>
            <a:off x="541338" y="2376000"/>
            <a:ext cx="5373687" cy="33945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758971F5-D7C5-4F00-9E44-DFD4618259F9}"/>
              </a:ext>
            </a:extLst>
          </p:cNvPr>
          <p:cNvSpPr>
            <a:spLocks noGrp="1"/>
          </p:cNvSpPr>
          <p:nvPr>
            <p:ph type="body" sz="quarter" idx="13"/>
          </p:nvPr>
        </p:nvSpPr>
        <p:spPr>
          <a:xfrm>
            <a:off x="540000" y="1483200"/>
            <a:ext cx="5373687" cy="732927"/>
          </a:xfrm>
        </p:spPr>
        <p:txBody>
          <a:bodyPr/>
          <a:lstStyle>
            <a:lvl1pPr>
              <a:lnSpc>
                <a:spcPts val="3000"/>
              </a:lnSpc>
              <a:spcBef>
                <a:spcPts val="0"/>
              </a:spcBef>
              <a:buNone/>
              <a:defRPr sz="2400">
                <a:solidFill>
                  <a:srgbClr val="5D1425"/>
                </a:solidFill>
                <a:latin typeface="+mj-lt"/>
              </a:defRPr>
            </a:lvl1pPr>
            <a:lvl2pPr marL="0" indent="0">
              <a:spcBef>
                <a:spcPts val="0"/>
              </a:spcBef>
              <a:buNone/>
              <a:defRPr b="1" cap="all" baseline="0">
                <a:solidFill>
                  <a:srgbClr val="594B44"/>
                </a:solidFill>
              </a:defRPr>
            </a:lvl2pPr>
          </a:lstStyle>
          <a:p>
            <a:pPr lvl="0"/>
            <a:r>
              <a:rPr lang="en-US"/>
              <a:t>Click to edit Master text styles</a:t>
            </a:r>
          </a:p>
          <a:p>
            <a:pPr lvl="1"/>
            <a:r>
              <a:rPr lang="en-US"/>
              <a:t>Second level</a:t>
            </a:r>
          </a:p>
        </p:txBody>
      </p:sp>
      <p:sp>
        <p:nvSpPr>
          <p:cNvPr id="8" name="Picture Placeholder 7">
            <a:extLst>
              <a:ext uri="{FF2B5EF4-FFF2-40B4-BE49-F238E27FC236}">
                <a16:creationId xmlns:a16="http://schemas.microsoft.com/office/drawing/2014/main" id="{ACF4A7B6-5119-4D7C-9C77-1C7DFE69AAF6}"/>
              </a:ext>
            </a:extLst>
          </p:cNvPr>
          <p:cNvSpPr>
            <a:spLocks noGrp="1"/>
          </p:cNvSpPr>
          <p:nvPr>
            <p:ph type="pic" sz="quarter" idx="14"/>
          </p:nvPr>
        </p:nvSpPr>
        <p:spPr>
          <a:xfrm>
            <a:off x="6275388" y="0"/>
            <a:ext cx="5916612" cy="6858000"/>
          </a:xfrm>
        </p:spPr>
        <p:txBody>
          <a:bodyPr/>
          <a:lstStyle/>
          <a:p>
            <a:r>
              <a:rPr lang="en-US"/>
              <a:t>Click icon to add picture</a:t>
            </a:r>
            <a:endParaRPr lang="en-GB"/>
          </a:p>
        </p:txBody>
      </p:sp>
    </p:spTree>
    <p:extLst>
      <p:ext uri="{BB962C8B-B14F-4D97-AF65-F5344CB8AC3E}">
        <p14:creationId xmlns:p14="http://schemas.microsoft.com/office/powerpoint/2010/main" val="2352409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ight half inset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3B95D-EE61-40C5-A5A5-889C0464BFB9}"/>
              </a:ext>
            </a:extLst>
          </p:cNvPr>
          <p:cNvSpPr>
            <a:spLocks noGrp="1"/>
          </p:cNvSpPr>
          <p:nvPr>
            <p:ph type="title"/>
          </p:nvPr>
        </p:nvSpPr>
        <p:spPr>
          <a:xfrm>
            <a:off x="541337" y="554803"/>
            <a:ext cx="5373687" cy="788614"/>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C44E31-DF1E-4A69-A2D5-C3C730B064AA}"/>
              </a:ext>
            </a:extLst>
          </p:cNvPr>
          <p:cNvSpPr>
            <a:spLocks noGrp="1"/>
          </p:cNvSpPr>
          <p:nvPr>
            <p:ph idx="1"/>
          </p:nvPr>
        </p:nvSpPr>
        <p:spPr>
          <a:xfrm>
            <a:off x="541338" y="2376000"/>
            <a:ext cx="5373687" cy="33945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758971F5-D7C5-4F00-9E44-DFD4618259F9}"/>
              </a:ext>
            </a:extLst>
          </p:cNvPr>
          <p:cNvSpPr>
            <a:spLocks noGrp="1"/>
          </p:cNvSpPr>
          <p:nvPr>
            <p:ph type="body" sz="quarter" idx="13"/>
          </p:nvPr>
        </p:nvSpPr>
        <p:spPr>
          <a:xfrm>
            <a:off x="540000" y="1483200"/>
            <a:ext cx="5373687" cy="732927"/>
          </a:xfrm>
        </p:spPr>
        <p:txBody>
          <a:bodyPr/>
          <a:lstStyle>
            <a:lvl1pPr>
              <a:lnSpc>
                <a:spcPts val="3000"/>
              </a:lnSpc>
              <a:spcBef>
                <a:spcPts val="0"/>
              </a:spcBef>
              <a:buNone/>
              <a:defRPr sz="2400">
                <a:solidFill>
                  <a:srgbClr val="5D1425"/>
                </a:solidFill>
                <a:latin typeface="+mj-lt"/>
              </a:defRPr>
            </a:lvl1pPr>
            <a:lvl2pPr marL="0" indent="0">
              <a:spcBef>
                <a:spcPts val="0"/>
              </a:spcBef>
              <a:buNone/>
              <a:defRPr b="1" cap="all" baseline="0">
                <a:solidFill>
                  <a:srgbClr val="594B44"/>
                </a:solidFill>
              </a:defRPr>
            </a:lvl2pPr>
          </a:lstStyle>
          <a:p>
            <a:pPr lvl="0"/>
            <a:r>
              <a:rPr lang="en-US"/>
              <a:t>Click to edit Master text styles</a:t>
            </a:r>
          </a:p>
          <a:p>
            <a:pPr lvl="1"/>
            <a:r>
              <a:rPr lang="en-US"/>
              <a:t>Second level</a:t>
            </a:r>
          </a:p>
        </p:txBody>
      </p:sp>
      <p:sp>
        <p:nvSpPr>
          <p:cNvPr id="8" name="Picture Placeholder 7">
            <a:extLst>
              <a:ext uri="{FF2B5EF4-FFF2-40B4-BE49-F238E27FC236}">
                <a16:creationId xmlns:a16="http://schemas.microsoft.com/office/drawing/2014/main" id="{ACF4A7B6-5119-4D7C-9C77-1C7DFE69AAF6}"/>
              </a:ext>
            </a:extLst>
          </p:cNvPr>
          <p:cNvSpPr>
            <a:spLocks noGrp="1"/>
          </p:cNvSpPr>
          <p:nvPr>
            <p:ph type="pic" sz="quarter" idx="14"/>
          </p:nvPr>
        </p:nvSpPr>
        <p:spPr>
          <a:xfrm>
            <a:off x="6275388" y="554803"/>
            <a:ext cx="5376862" cy="5763448"/>
          </a:xfrm>
        </p:spPr>
        <p:txBody>
          <a:bodyPr/>
          <a:lstStyle/>
          <a:p>
            <a:r>
              <a:rPr lang="en-US"/>
              <a:t>Click icon to add picture</a:t>
            </a:r>
            <a:endParaRPr lang="en-GB"/>
          </a:p>
        </p:txBody>
      </p:sp>
    </p:spTree>
    <p:extLst>
      <p:ext uri="{BB962C8B-B14F-4D97-AF65-F5344CB8AC3E}">
        <p14:creationId xmlns:p14="http://schemas.microsoft.com/office/powerpoint/2010/main" val="4125889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half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3B95D-EE61-40C5-A5A5-889C0464BFB9}"/>
              </a:ext>
            </a:extLst>
          </p:cNvPr>
          <p:cNvSpPr>
            <a:spLocks noGrp="1"/>
          </p:cNvSpPr>
          <p:nvPr>
            <p:ph type="title"/>
          </p:nvPr>
        </p:nvSpPr>
        <p:spPr>
          <a:xfrm>
            <a:off x="6278563" y="539750"/>
            <a:ext cx="5373687" cy="788614"/>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C44E31-DF1E-4A69-A2D5-C3C730B064AA}"/>
              </a:ext>
            </a:extLst>
          </p:cNvPr>
          <p:cNvSpPr>
            <a:spLocks noGrp="1"/>
          </p:cNvSpPr>
          <p:nvPr>
            <p:ph idx="1"/>
          </p:nvPr>
        </p:nvSpPr>
        <p:spPr>
          <a:xfrm>
            <a:off x="6278563" y="2499915"/>
            <a:ext cx="5373687" cy="33945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758971F5-D7C5-4F00-9E44-DFD4618259F9}"/>
              </a:ext>
            </a:extLst>
          </p:cNvPr>
          <p:cNvSpPr>
            <a:spLocks noGrp="1"/>
          </p:cNvSpPr>
          <p:nvPr>
            <p:ph type="body" sz="quarter" idx="13"/>
          </p:nvPr>
        </p:nvSpPr>
        <p:spPr>
          <a:xfrm>
            <a:off x="6278563" y="1547676"/>
            <a:ext cx="5373687" cy="732927"/>
          </a:xfrm>
        </p:spPr>
        <p:txBody>
          <a:bodyPr/>
          <a:lstStyle>
            <a:lvl1pPr>
              <a:lnSpc>
                <a:spcPts val="3000"/>
              </a:lnSpc>
              <a:spcBef>
                <a:spcPts val="0"/>
              </a:spcBef>
              <a:buNone/>
              <a:defRPr sz="2400">
                <a:solidFill>
                  <a:srgbClr val="5D1425"/>
                </a:solidFill>
                <a:latin typeface="+mj-lt"/>
              </a:defRPr>
            </a:lvl1pPr>
            <a:lvl2pPr marL="0" indent="0">
              <a:spcBef>
                <a:spcPts val="0"/>
              </a:spcBef>
              <a:buNone/>
              <a:defRPr b="1" cap="all" baseline="0">
                <a:solidFill>
                  <a:srgbClr val="594B44"/>
                </a:solidFill>
              </a:defRPr>
            </a:lvl2pPr>
          </a:lstStyle>
          <a:p>
            <a:pPr lvl="0"/>
            <a:r>
              <a:rPr lang="en-US"/>
              <a:t>Click to edit Master text styles</a:t>
            </a:r>
          </a:p>
          <a:p>
            <a:pPr lvl="1"/>
            <a:r>
              <a:rPr lang="en-US"/>
              <a:t>Second level</a:t>
            </a:r>
          </a:p>
        </p:txBody>
      </p:sp>
      <p:sp>
        <p:nvSpPr>
          <p:cNvPr id="8" name="Picture Placeholder 7">
            <a:extLst>
              <a:ext uri="{FF2B5EF4-FFF2-40B4-BE49-F238E27FC236}">
                <a16:creationId xmlns:a16="http://schemas.microsoft.com/office/drawing/2014/main" id="{ACF4A7B6-5119-4D7C-9C77-1C7DFE69AAF6}"/>
              </a:ext>
            </a:extLst>
          </p:cNvPr>
          <p:cNvSpPr>
            <a:spLocks noGrp="1"/>
          </p:cNvSpPr>
          <p:nvPr>
            <p:ph type="pic" sz="quarter" idx="14"/>
          </p:nvPr>
        </p:nvSpPr>
        <p:spPr>
          <a:xfrm>
            <a:off x="1588" y="-2242"/>
            <a:ext cx="5913437" cy="6858000"/>
          </a:xfrm>
        </p:spPr>
        <p:txBody>
          <a:bodyPr/>
          <a:lstStyle/>
          <a:p>
            <a:r>
              <a:rPr lang="en-US"/>
              <a:t>Click icon to add picture</a:t>
            </a:r>
            <a:endParaRPr lang="en-GB"/>
          </a:p>
        </p:txBody>
      </p:sp>
    </p:spTree>
    <p:extLst>
      <p:ext uri="{BB962C8B-B14F-4D97-AF65-F5344CB8AC3E}">
        <p14:creationId xmlns:p14="http://schemas.microsoft.com/office/powerpoint/2010/main" val="3636740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ft half inset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3B95D-EE61-40C5-A5A5-889C0464BFB9}"/>
              </a:ext>
            </a:extLst>
          </p:cNvPr>
          <p:cNvSpPr>
            <a:spLocks noGrp="1"/>
          </p:cNvSpPr>
          <p:nvPr>
            <p:ph type="title"/>
          </p:nvPr>
        </p:nvSpPr>
        <p:spPr>
          <a:xfrm>
            <a:off x="6278563" y="539750"/>
            <a:ext cx="5373687" cy="788614"/>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C44E31-DF1E-4A69-A2D5-C3C730B064AA}"/>
              </a:ext>
            </a:extLst>
          </p:cNvPr>
          <p:cNvSpPr>
            <a:spLocks noGrp="1"/>
          </p:cNvSpPr>
          <p:nvPr>
            <p:ph idx="1"/>
          </p:nvPr>
        </p:nvSpPr>
        <p:spPr>
          <a:xfrm>
            <a:off x="6275389" y="2499914"/>
            <a:ext cx="5376862" cy="38183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758971F5-D7C5-4F00-9E44-DFD4618259F9}"/>
              </a:ext>
            </a:extLst>
          </p:cNvPr>
          <p:cNvSpPr>
            <a:spLocks noGrp="1"/>
          </p:cNvSpPr>
          <p:nvPr>
            <p:ph type="body" sz="quarter" idx="13"/>
          </p:nvPr>
        </p:nvSpPr>
        <p:spPr>
          <a:xfrm>
            <a:off x="6278563" y="1547676"/>
            <a:ext cx="5373687" cy="732927"/>
          </a:xfrm>
        </p:spPr>
        <p:txBody>
          <a:bodyPr/>
          <a:lstStyle>
            <a:lvl1pPr>
              <a:lnSpc>
                <a:spcPts val="3000"/>
              </a:lnSpc>
              <a:spcBef>
                <a:spcPts val="0"/>
              </a:spcBef>
              <a:buNone/>
              <a:defRPr sz="2400">
                <a:solidFill>
                  <a:srgbClr val="5D1425"/>
                </a:solidFill>
                <a:latin typeface="+mj-lt"/>
              </a:defRPr>
            </a:lvl1pPr>
            <a:lvl2pPr marL="0" indent="0">
              <a:spcBef>
                <a:spcPts val="0"/>
              </a:spcBef>
              <a:buNone/>
              <a:defRPr b="1" cap="all" baseline="0">
                <a:solidFill>
                  <a:srgbClr val="594B44"/>
                </a:solidFill>
              </a:defRPr>
            </a:lvl2pPr>
          </a:lstStyle>
          <a:p>
            <a:pPr lvl="0"/>
            <a:r>
              <a:rPr lang="en-US"/>
              <a:t>Click to edit Master text styles</a:t>
            </a:r>
          </a:p>
          <a:p>
            <a:pPr lvl="1"/>
            <a:r>
              <a:rPr lang="en-US"/>
              <a:t>Second level</a:t>
            </a:r>
          </a:p>
        </p:txBody>
      </p:sp>
      <p:sp>
        <p:nvSpPr>
          <p:cNvPr id="8" name="Picture Placeholder 7">
            <a:extLst>
              <a:ext uri="{FF2B5EF4-FFF2-40B4-BE49-F238E27FC236}">
                <a16:creationId xmlns:a16="http://schemas.microsoft.com/office/drawing/2014/main" id="{ACF4A7B6-5119-4D7C-9C77-1C7DFE69AAF6}"/>
              </a:ext>
            </a:extLst>
          </p:cNvPr>
          <p:cNvSpPr>
            <a:spLocks noGrp="1"/>
          </p:cNvSpPr>
          <p:nvPr>
            <p:ph type="pic" sz="quarter" idx="14"/>
          </p:nvPr>
        </p:nvSpPr>
        <p:spPr>
          <a:xfrm>
            <a:off x="539750" y="539750"/>
            <a:ext cx="5375275" cy="5778500"/>
          </a:xfrm>
        </p:spPr>
        <p:txBody>
          <a:bodyPr/>
          <a:lstStyle/>
          <a:p>
            <a:r>
              <a:rPr lang="en-US"/>
              <a:t>Click icon to add picture</a:t>
            </a:r>
            <a:endParaRPr lang="en-GB"/>
          </a:p>
        </p:txBody>
      </p:sp>
    </p:spTree>
    <p:extLst>
      <p:ext uri="{BB962C8B-B14F-4D97-AF65-F5344CB8AC3E}">
        <p14:creationId xmlns:p14="http://schemas.microsoft.com/office/powerpoint/2010/main" val="2851375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inset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77E9C-2648-4066-BED0-50F5506B5DD1}"/>
              </a:ext>
            </a:extLst>
          </p:cNvPr>
          <p:cNvSpPr>
            <a:spLocks noGrp="1"/>
          </p:cNvSpPr>
          <p:nvPr>
            <p:ph type="title" hasCustomPrompt="1"/>
          </p:nvPr>
        </p:nvSpPr>
        <p:spPr>
          <a:xfrm>
            <a:off x="541338" y="554803"/>
            <a:ext cx="4229100" cy="788614"/>
          </a:xfrm>
          <a:prstGeom prst="rect">
            <a:avLst/>
          </a:prstGeom>
        </p:spPr>
        <p:txBody>
          <a:bodyPr/>
          <a:lstStyle>
            <a:lvl1pPr>
              <a:defRPr/>
            </a:lvl1pPr>
          </a:lstStyle>
          <a:p>
            <a:r>
              <a:rPr lang="en-US"/>
              <a:t>Title</a:t>
            </a:r>
            <a:endParaRPr lang="en-GB"/>
          </a:p>
        </p:txBody>
      </p:sp>
      <p:sp>
        <p:nvSpPr>
          <p:cNvPr id="7" name="Picture Placeholder 6">
            <a:extLst>
              <a:ext uri="{FF2B5EF4-FFF2-40B4-BE49-F238E27FC236}">
                <a16:creationId xmlns:a16="http://schemas.microsoft.com/office/drawing/2014/main" id="{0B9C7FAF-7A37-42B4-B802-7B029B0F72F8}"/>
              </a:ext>
            </a:extLst>
          </p:cNvPr>
          <p:cNvSpPr>
            <a:spLocks noGrp="1"/>
          </p:cNvSpPr>
          <p:nvPr>
            <p:ph type="pic" sz="quarter" idx="13"/>
          </p:nvPr>
        </p:nvSpPr>
        <p:spPr>
          <a:xfrm>
            <a:off x="539750" y="1655999"/>
            <a:ext cx="11112500" cy="4662000"/>
          </a:xfrm>
        </p:spPr>
        <p:txBody>
          <a:bodyPr/>
          <a:lstStyle/>
          <a:p>
            <a:r>
              <a:rPr lang="en-US"/>
              <a:t>Click icon to add picture</a:t>
            </a:r>
            <a:endParaRPr lang="en-GB"/>
          </a:p>
        </p:txBody>
      </p:sp>
    </p:spTree>
    <p:extLst>
      <p:ext uri="{BB962C8B-B14F-4D97-AF65-F5344CB8AC3E}">
        <p14:creationId xmlns:p14="http://schemas.microsoft.com/office/powerpoint/2010/main" val="19427654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rts tw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78DC8-37CF-4B9F-A344-C9D61CB8ED2B}"/>
              </a:ext>
            </a:extLst>
          </p:cNvPr>
          <p:cNvSpPr>
            <a:spLocks noGrp="1"/>
          </p:cNvSpPr>
          <p:nvPr>
            <p:ph type="title"/>
          </p:nvPr>
        </p:nvSpPr>
        <p:spPr/>
        <p:txBody>
          <a:bodyPr/>
          <a:lstStyle/>
          <a:p>
            <a:r>
              <a:rPr lang="en-US"/>
              <a:t>Click to edit Master title style</a:t>
            </a:r>
            <a:endParaRPr lang="en-GB"/>
          </a:p>
        </p:txBody>
      </p:sp>
      <p:sp>
        <p:nvSpPr>
          <p:cNvPr id="7" name="Chart Placeholder 6">
            <a:extLst>
              <a:ext uri="{FF2B5EF4-FFF2-40B4-BE49-F238E27FC236}">
                <a16:creationId xmlns:a16="http://schemas.microsoft.com/office/drawing/2014/main" id="{9727FE40-2BB0-454F-8A53-9335AFC4A2A5}"/>
              </a:ext>
            </a:extLst>
          </p:cNvPr>
          <p:cNvSpPr>
            <a:spLocks noGrp="1"/>
          </p:cNvSpPr>
          <p:nvPr>
            <p:ph type="chart" sz="quarter" idx="13"/>
          </p:nvPr>
        </p:nvSpPr>
        <p:spPr>
          <a:xfrm>
            <a:off x="1325561" y="2015999"/>
            <a:ext cx="4589463" cy="3722400"/>
          </a:xfrm>
        </p:spPr>
        <p:txBody>
          <a:bodyPr/>
          <a:lstStyle/>
          <a:p>
            <a:r>
              <a:rPr lang="en-US"/>
              <a:t>Click icon to add chart</a:t>
            </a:r>
            <a:endParaRPr lang="en-GB"/>
          </a:p>
        </p:txBody>
      </p:sp>
      <p:sp>
        <p:nvSpPr>
          <p:cNvPr id="9" name="Chart Placeholder 8">
            <a:extLst>
              <a:ext uri="{FF2B5EF4-FFF2-40B4-BE49-F238E27FC236}">
                <a16:creationId xmlns:a16="http://schemas.microsoft.com/office/drawing/2014/main" id="{A8472604-03DE-464C-BA2A-5FE5F49F4E26}"/>
              </a:ext>
            </a:extLst>
          </p:cNvPr>
          <p:cNvSpPr>
            <a:spLocks noGrp="1"/>
          </p:cNvSpPr>
          <p:nvPr>
            <p:ph type="chart" sz="quarter" idx="14"/>
          </p:nvPr>
        </p:nvSpPr>
        <p:spPr>
          <a:xfrm>
            <a:off x="6821488" y="2015999"/>
            <a:ext cx="4830762" cy="3722400"/>
          </a:xfrm>
        </p:spPr>
        <p:txBody>
          <a:bodyPr/>
          <a:lstStyle/>
          <a:p>
            <a:r>
              <a:rPr lang="en-US"/>
              <a:t>Click icon to add chart</a:t>
            </a:r>
            <a:endParaRPr lang="en-GB"/>
          </a:p>
        </p:txBody>
      </p:sp>
    </p:spTree>
    <p:extLst>
      <p:ext uri="{BB962C8B-B14F-4D97-AF65-F5344CB8AC3E}">
        <p14:creationId xmlns:p14="http://schemas.microsoft.com/office/powerpoint/2010/main" val="38405586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78DC8-37CF-4B9F-A344-C9D61CB8ED2B}"/>
              </a:ext>
            </a:extLst>
          </p:cNvPr>
          <p:cNvSpPr>
            <a:spLocks noGrp="1"/>
          </p:cNvSpPr>
          <p:nvPr>
            <p:ph type="title"/>
          </p:nvPr>
        </p:nvSpPr>
        <p:spPr/>
        <p:txBody>
          <a:bodyPr/>
          <a:lstStyle/>
          <a:p>
            <a:r>
              <a:rPr lang="en-US"/>
              <a:t>Click to edit Master title style</a:t>
            </a:r>
            <a:endParaRPr lang="en-GB"/>
          </a:p>
        </p:txBody>
      </p:sp>
      <p:sp>
        <p:nvSpPr>
          <p:cNvPr id="9" name="Chart Placeholder 8">
            <a:extLst>
              <a:ext uri="{FF2B5EF4-FFF2-40B4-BE49-F238E27FC236}">
                <a16:creationId xmlns:a16="http://schemas.microsoft.com/office/drawing/2014/main" id="{A8472604-03DE-464C-BA2A-5FE5F49F4E26}"/>
              </a:ext>
            </a:extLst>
          </p:cNvPr>
          <p:cNvSpPr>
            <a:spLocks noGrp="1"/>
          </p:cNvSpPr>
          <p:nvPr>
            <p:ph type="chart" sz="quarter" idx="14"/>
          </p:nvPr>
        </p:nvSpPr>
        <p:spPr>
          <a:xfrm>
            <a:off x="6580800" y="2015999"/>
            <a:ext cx="4830762" cy="3722400"/>
          </a:xfrm>
        </p:spPr>
        <p:txBody>
          <a:bodyPr/>
          <a:lstStyle/>
          <a:p>
            <a:r>
              <a:rPr lang="en-US"/>
              <a:t>Click icon to add chart</a:t>
            </a:r>
            <a:endParaRPr lang="en-GB"/>
          </a:p>
        </p:txBody>
      </p:sp>
      <p:sp>
        <p:nvSpPr>
          <p:cNvPr id="8" name="Text Placeholder 9">
            <a:extLst>
              <a:ext uri="{FF2B5EF4-FFF2-40B4-BE49-F238E27FC236}">
                <a16:creationId xmlns:a16="http://schemas.microsoft.com/office/drawing/2014/main" id="{BF565D45-FFAA-4CB9-A60E-286601F13DF4}"/>
              </a:ext>
            </a:extLst>
          </p:cNvPr>
          <p:cNvSpPr>
            <a:spLocks noGrp="1"/>
          </p:cNvSpPr>
          <p:nvPr>
            <p:ph type="body" sz="quarter" idx="17"/>
          </p:nvPr>
        </p:nvSpPr>
        <p:spPr>
          <a:xfrm>
            <a:off x="541338" y="1512001"/>
            <a:ext cx="5373687" cy="449368"/>
          </a:xfrm>
        </p:spPr>
        <p:txBody>
          <a:bodyPr/>
          <a:lstStyle>
            <a:lvl1pPr>
              <a:lnSpc>
                <a:spcPts val="3000"/>
              </a:lnSpc>
              <a:spcBef>
                <a:spcPts val="0"/>
              </a:spcBef>
              <a:buNone/>
              <a:defRPr sz="2400">
                <a:solidFill>
                  <a:srgbClr val="5D1425"/>
                </a:solidFill>
                <a:latin typeface="+mj-lt"/>
              </a:defRPr>
            </a:lvl1pPr>
            <a:lvl2pPr marL="0" indent="0">
              <a:spcBef>
                <a:spcPts val="0"/>
              </a:spcBef>
              <a:buNone/>
              <a:defRPr b="1" cap="all" baseline="0">
                <a:solidFill>
                  <a:srgbClr val="594B44"/>
                </a:solidFill>
              </a:defRPr>
            </a:lvl2pPr>
          </a:lstStyle>
          <a:p>
            <a:pPr lvl="0"/>
            <a:r>
              <a:rPr lang="en-US"/>
              <a:t>Click to edit Master text styles</a:t>
            </a:r>
          </a:p>
          <a:p>
            <a:pPr lvl="1"/>
            <a:r>
              <a:rPr lang="en-US"/>
              <a:t>Second level</a:t>
            </a:r>
          </a:p>
        </p:txBody>
      </p:sp>
      <p:sp>
        <p:nvSpPr>
          <p:cNvPr id="10" name="Content Placeholder 2">
            <a:extLst>
              <a:ext uri="{FF2B5EF4-FFF2-40B4-BE49-F238E27FC236}">
                <a16:creationId xmlns:a16="http://schemas.microsoft.com/office/drawing/2014/main" id="{3F7BFBAC-3C50-4FE6-9F27-4C6036C0C62B}"/>
              </a:ext>
            </a:extLst>
          </p:cNvPr>
          <p:cNvSpPr>
            <a:spLocks noGrp="1"/>
          </p:cNvSpPr>
          <p:nvPr>
            <p:ph idx="1"/>
          </p:nvPr>
        </p:nvSpPr>
        <p:spPr>
          <a:xfrm>
            <a:off x="539750" y="2087999"/>
            <a:ext cx="5375275" cy="3650399"/>
          </a:xfrm>
        </p:spPr>
        <p:txBody>
          <a:bodyPr/>
          <a:lstStyle>
            <a:lvl1pPr>
              <a:spcBef>
                <a:spcPts val="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35619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and image">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1F79BAD9-2F34-431E-9FC0-014B20169192}"/>
              </a:ext>
            </a:extLst>
          </p:cNvPr>
          <p:cNvSpPr>
            <a:spLocks noGrp="1"/>
          </p:cNvSpPr>
          <p:nvPr>
            <p:ph type="body" sz="quarter" idx="17"/>
          </p:nvPr>
        </p:nvSpPr>
        <p:spPr>
          <a:xfrm>
            <a:off x="541338" y="1764000"/>
            <a:ext cx="4586287" cy="732927"/>
          </a:xfrm>
        </p:spPr>
        <p:txBody>
          <a:bodyPr/>
          <a:lstStyle>
            <a:lvl1pPr>
              <a:lnSpc>
                <a:spcPts val="3000"/>
              </a:lnSpc>
              <a:spcBef>
                <a:spcPts val="0"/>
              </a:spcBef>
              <a:buNone/>
              <a:defRPr sz="2400">
                <a:solidFill>
                  <a:srgbClr val="0B3255"/>
                </a:solidFill>
                <a:latin typeface="+mj-lt"/>
              </a:defRPr>
            </a:lvl1pPr>
            <a:lvl2pPr marL="0" indent="0">
              <a:spcBef>
                <a:spcPts val="0"/>
              </a:spcBef>
              <a:buNone/>
              <a:defRPr b="1" cap="all" baseline="0">
                <a:solidFill>
                  <a:srgbClr val="594B44"/>
                </a:solidFill>
              </a:defRPr>
            </a:lvl2pPr>
          </a:lstStyle>
          <a:p>
            <a:pPr lvl="0"/>
            <a:r>
              <a:rPr lang="en-US"/>
              <a:t>Click to edit Master text styles</a:t>
            </a:r>
          </a:p>
          <a:p>
            <a:pPr lvl="1"/>
            <a:r>
              <a:rPr lang="en-US"/>
              <a:t>Second level</a:t>
            </a:r>
          </a:p>
        </p:txBody>
      </p:sp>
      <p:sp>
        <p:nvSpPr>
          <p:cNvPr id="9" name="Text Placeholder 8">
            <a:extLst>
              <a:ext uri="{FF2B5EF4-FFF2-40B4-BE49-F238E27FC236}">
                <a16:creationId xmlns:a16="http://schemas.microsoft.com/office/drawing/2014/main" id="{F3DBB215-911A-4263-AA06-2F1A4A0D0307}"/>
              </a:ext>
            </a:extLst>
          </p:cNvPr>
          <p:cNvSpPr>
            <a:spLocks noGrp="1"/>
          </p:cNvSpPr>
          <p:nvPr>
            <p:ph type="body" sz="quarter" idx="18" hasCustomPrompt="1"/>
          </p:nvPr>
        </p:nvSpPr>
        <p:spPr>
          <a:xfrm>
            <a:off x="541338" y="5004000"/>
            <a:ext cx="4594225" cy="285335"/>
          </a:xfrm>
        </p:spPr>
        <p:txBody>
          <a:bodyPr/>
          <a:lstStyle>
            <a:lvl1pPr>
              <a:defRPr b="1">
                <a:solidFill>
                  <a:srgbClr val="0B3255"/>
                </a:solidFill>
              </a:defRPr>
            </a:lvl1pPr>
            <a:lvl2pPr>
              <a:defRPr b="1"/>
            </a:lvl2pPr>
            <a:lvl3pPr>
              <a:defRPr b="1"/>
            </a:lvl3pPr>
            <a:lvl4pPr>
              <a:defRPr b="1"/>
            </a:lvl4pPr>
            <a:lvl5pPr>
              <a:defRPr b="1"/>
            </a:lvl5pPr>
          </a:lstStyle>
          <a:p>
            <a:pPr lvl="0"/>
            <a:r>
              <a:rPr lang="en-US"/>
              <a:t>Name</a:t>
            </a:r>
            <a:endParaRPr lang="en-GB"/>
          </a:p>
        </p:txBody>
      </p:sp>
      <p:sp>
        <p:nvSpPr>
          <p:cNvPr id="8" name="Picture Placeholder 7">
            <a:extLst>
              <a:ext uri="{FF2B5EF4-FFF2-40B4-BE49-F238E27FC236}">
                <a16:creationId xmlns:a16="http://schemas.microsoft.com/office/drawing/2014/main" id="{C7171A63-D876-41AA-ABDC-33D183EC17D3}"/>
              </a:ext>
            </a:extLst>
          </p:cNvPr>
          <p:cNvSpPr>
            <a:spLocks noGrp="1"/>
          </p:cNvSpPr>
          <p:nvPr>
            <p:ph type="pic" sz="quarter" idx="19"/>
          </p:nvPr>
        </p:nvSpPr>
        <p:spPr>
          <a:xfrm>
            <a:off x="6275388" y="0"/>
            <a:ext cx="5916611" cy="6858000"/>
          </a:xfrm>
        </p:spPr>
        <p:txBody>
          <a:bodyPr/>
          <a:lstStyle/>
          <a:p>
            <a:r>
              <a:rPr lang="en-US"/>
              <a:t>Click icon to add picture</a:t>
            </a:r>
            <a:endParaRPr lang="en-GB"/>
          </a:p>
        </p:txBody>
      </p:sp>
    </p:spTree>
    <p:extLst>
      <p:ext uri="{BB962C8B-B14F-4D97-AF65-F5344CB8AC3E}">
        <p14:creationId xmlns:p14="http://schemas.microsoft.com/office/powerpoint/2010/main" val="613123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1F79BAD9-2F34-431E-9FC0-014B20169192}"/>
              </a:ext>
            </a:extLst>
          </p:cNvPr>
          <p:cNvSpPr>
            <a:spLocks noGrp="1"/>
          </p:cNvSpPr>
          <p:nvPr>
            <p:ph type="body" sz="quarter" idx="17"/>
          </p:nvPr>
        </p:nvSpPr>
        <p:spPr>
          <a:xfrm>
            <a:off x="2828925" y="2404800"/>
            <a:ext cx="6527800" cy="732927"/>
          </a:xfrm>
        </p:spPr>
        <p:txBody>
          <a:bodyPr/>
          <a:lstStyle>
            <a:lvl1pPr>
              <a:lnSpc>
                <a:spcPts val="3000"/>
              </a:lnSpc>
              <a:spcBef>
                <a:spcPts val="0"/>
              </a:spcBef>
              <a:buNone/>
              <a:defRPr sz="2400">
                <a:solidFill>
                  <a:srgbClr val="0B3255"/>
                </a:solidFill>
                <a:latin typeface="+mj-lt"/>
              </a:defRPr>
            </a:lvl1pPr>
            <a:lvl2pPr marL="0" indent="0">
              <a:spcBef>
                <a:spcPts val="0"/>
              </a:spcBef>
              <a:buNone/>
              <a:defRPr b="1" cap="all" baseline="0">
                <a:solidFill>
                  <a:srgbClr val="594B44"/>
                </a:solidFill>
              </a:defRPr>
            </a:lvl2pPr>
          </a:lstStyle>
          <a:p>
            <a:pPr lvl="0"/>
            <a:r>
              <a:rPr lang="en-US"/>
              <a:t>Click to edit Master text styles</a:t>
            </a:r>
          </a:p>
          <a:p>
            <a:pPr lvl="1"/>
            <a:r>
              <a:rPr lang="en-US"/>
              <a:t>Second level</a:t>
            </a:r>
          </a:p>
        </p:txBody>
      </p:sp>
      <p:sp>
        <p:nvSpPr>
          <p:cNvPr id="9" name="Text Placeholder 8">
            <a:extLst>
              <a:ext uri="{FF2B5EF4-FFF2-40B4-BE49-F238E27FC236}">
                <a16:creationId xmlns:a16="http://schemas.microsoft.com/office/drawing/2014/main" id="{F3DBB215-911A-4263-AA06-2F1A4A0D0307}"/>
              </a:ext>
            </a:extLst>
          </p:cNvPr>
          <p:cNvSpPr>
            <a:spLocks noGrp="1"/>
          </p:cNvSpPr>
          <p:nvPr>
            <p:ph type="body" sz="quarter" idx="18" hasCustomPrompt="1"/>
          </p:nvPr>
        </p:nvSpPr>
        <p:spPr>
          <a:xfrm>
            <a:off x="2828925" y="4176000"/>
            <a:ext cx="6527800" cy="365125"/>
          </a:xfrm>
        </p:spPr>
        <p:txBody>
          <a:bodyPr/>
          <a:lstStyle>
            <a:lvl1pPr>
              <a:defRPr b="1">
                <a:solidFill>
                  <a:srgbClr val="0B3255"/>
                </a:solidFill>
              </a:defRPr>
            </a:lvl1pPr>
            <a:lvl2pPr>
              <a:defRPr b="1"/>
            </a:lvl2pPr>
            <a:lvl3pPr>
              <a:defRPr b="1"/>
            </a:lvl3pPr>
            <a:lvl4pPr>
              <a:defRPr b="1"/>
            </a:lvl4pPr>
            <a:lvl5pPr>
              <a:defRPr b="1"/>
            </a:lvl5pPr>
          </a:lstStyle>
          <a:p>
            <a:pPr lvl="0"/>
            <a:r>
              <a:rPr lang="en-US"/>
              <a:t>Name</a:t>
            </a:r>
            <a:endParaRPr lang="en-GB"/>
          </a:p>
        </p:txBody>
      </p:sp>
    </p:spTree>
    <p:extLst>
      <p:ext uri="{BB962C8B-B14F-4D97-AF65-F5344CB8AC3E}">
        <p14:creationId xmlns:p14="http://schemas.microsoft.com/office/powerpoint/2010/main" val="14804224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ull image only">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483ECE1-24A0-4663-B038-68F67C2CA16E}"/>
              </a:ext>
            </a:extLst>
          </p:cNvPr>
          <p:cNvSpPr>
            <a:spLocks noGrp="1"/>
          </p:cNvSpPr>
          <p:nvPr>
            <p:ph type="pic" sz="quarter" idx="13"/>
          </p:nvPr>
        </p:nvSpPr>
        <p:spPr>
          <a:xfrm>
            <a:off x="0" y="0"/>
            <a:ext cx="12192000" cy="6858000"/>
          </a:xfrm>
        </p:spPr>
        <p:txBody>
          <a:bodyPr/>
          <a:lstStyle/>
          <a:p>
            <a:r>
              <a:rPr lang="en-US"/>
              <a:t>Click icon to add picture</a:t>
            </a:r>
            <a:endParaRPr lang="en-GB"/>
          </a:p>
        </p:txBody>
      </p:sp>
    </p:spTree>
    <p:extLst>
      <p:ext uri="{BB962C8B-B14F-4D97-AF65-F5344CB8AC3E}">
        <p14:creationId xmlns:p14="http://schemas.microsoft.com/office/powerpoint/2010/main" val="19207244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full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483ECE1-24A0-4663-B038-68F67C2CA16E}"/>
              </a:ext>
            </a:extLst>
          </p:cNvPr>
          <p:cNvSpPr>
            <a:spLocks noGrp="1"/>
          </p:cNvSpPr>
          <p:nvPr>
            <p:ph type="pic" sz="quarter" idx="13"/>
          </p:nvPr>
        </p:nvSpPr>
        <p:spPr>
          <a:xfrm>
            <a:off x="0" y="0"/>
            <a:ext cx="12192000" cy="6858000"/>
          </a:xfrm>
        </p:spPr>
        <p:txBody>
          <a:bodyPr/>
          <a:lstStyle/>
          <a:p>
            <a:r>
              <a:rPr lang="en-US"/>
              <a:t>Click icon to add picture</a:t>
            </a:r>
            <a:endParaRPr lang="en-GB"/>
          </a:p>
        </p:txBody>
      </p:sp>
      <p:sp>
        <p:nvSpPr>
          <p:cNvPr id="2" name="Title 1">
            <a:extLst>
              <a:ext uri="{FF2B5EF4-FFF2-40B4-BE49-F238E27FC236}">
                <a16:creationId xmlns:a16="http://schemas.microsoft.com/office/drawing/2014/main" id="{DD949992-9512-4773-A193-96BC8D74C88A}"/>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5379236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7" name="Table Placeholder 6">
            <a:extLst>
              <a:ext uri="{FF2B5EF4-FFF2-40B4-BE49-F238E27FC236}">
                <a16:creationId xmlns:a16="http://schemas.microsoft.com/office/drawing/2014/main" id="{2F94B668-2B4A-44A5-9C7C-1B97F60DA810}"/>
              </a:ext>
            </a:extLst>
          </p:cNvPr>
          <p:cNvSpPr>
            <a:spLocks noGrp="1"/>
          </p:cNvSpPr>
          <p:nvPr>
            <p:ph type="tbl" sz="quarter" idx="13"/>
          </p:nvPr>
        </p:nvSpPr>
        <p:spPr>
          <a:xfrm>
            <a:off x="541337" y="1533601"/>
            <a:ext cx="11110913" cy="4784650"/>
          </a:xfrm>
        </p:spPr>
        <p:txBody>
          <a:bodyPr/>
          <a:lstStyle/>
          <a:p>
            <a:r>
              <a:rPr lang="en-US"/>
              <a:t>Click icon to add table</a:t>
            </a:r>
            <a:endParaRPr lang="en-GB"/>
          </a:p>
        </p:txBody>
      </p:sp>
      <p:sp>
        <p:nvSpPr>
          <p:cNvPr id="2" name="Title 1">
            <a:extLst>
              <a:ext uri="{FF2B5EF4-FFF2-40B4-BE49-F238E27FC236}">
                <a16:creationId xmlns:a16="http://schemas.microsoft.com/office/drawing/2014/main" id="{5749961E-FCF2-E30E-591D-CF5519B0EE44}"/>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4007650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eferences">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43FE6620-50F2-49D0-A981-6A63347C9CF3}"/>
              </a:ext>
            </a:extLst>
          </p:cNvPr>
          <p:cNvSpPr>
            <a:spLocks noGrp="1"/>
          </p:cNvSpPr>
          <p:nvPr>
            <p:ph type="body" sz="quarter" idx="14"/>
          </p:nvPr>
        </p:nvSpPr>
        <p:spPr>
          <a:xfrm>
            <a:off x="6275388" y="2047430"/>
            <a:ext cx="5373687" cy="3834881"/>
          </a:xfrm>
        </p:spPr>
        <p:txBody>
          <a:bodyPr/>
          <a:lstStyle>
            <a:lvl1pPr marL="288000" indent="-288000">
              <a:lnSpc>
                <a:spcPts val="1750"/>
              </a:lnSpc>
              <a:defRPr sz="1400"/>
            </a:lvl1pPr>
            <a:lvl2pPr marL="1008000" indent="-576000">
              <a:lnSpc>
                <a:spcPts val="1750"/>
              </a:lnSpc>
              <a:buNone/>
              <a:defRPr sz="1400"/>
            </a:lvl2pPr>
            <a:lvl3pPr marL="1008000" indent="-576000">
              <a:lnSpc>
                <a:spcPts val="1750"/>
              </a:lnSpc>
              <a:buNone/>
              <a:defRPr sz="1400"/>
            </a:lvl3pPr>
            <a:lvl4pPr>
              <a:lnSpc>
                <a:spcPts val="1750"/>
              </a:lnSpc>
              <a:defRPr sz="1400"/>
            </a:lvl4pPr>
            <a:lvl5pPr>
              <a:lnSpc>
                <a:spcPts val="175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8">
            <a:extLst>
              <a:ext uri="{FF2B5EF4-FFF2-40B4-BE49-F238E27FC236}">
                <a16:creationId xmlns:a16="http://schemas.microsoft.com/office/drawing/2014/main" id="{19A60AEA-BCFA-470C-9822-252612C93822}"/>
              </a:ext>
            </a:extLst>
          </p:cNvPr>
          <p:cNvSpPr>
            <a:spLocks noGrp="1"/>
          </p:cNvSpPr>
          <p:nvPr>
            <p:ph type="body" sz="quarter" idx="15"/>
          </p:nvPr>
        </p:nvSpPr>
        <p:spPr>
          <a:xfrm>
            <a:off x="541338" y="2052000"/>
            <a:ext cx="5373685" cy="3834881"/>
          </a:xfrm>
        </p:spPr>
        <p:txBody>
          <a:bodyPr/>
          <a:lstStyle>
            <a:lvl1pPr marL="288000" indent="-288000">
              <a:lnSpc>
                <a:spcPts val="1750"/>
              </a:lnSpc>
              <a:defRPr sz="1400"/>
            </a:lvl1pPr>
            <a:lvl2pPr marL="1008000" indent="-576000">
              <a:lnSpc>
                <a:spcPts val="1750"/>
              </a:lnSpc>
              <a:buNone/>
              <a:defRPr sz="1400"/>
            </a:lvl2pPr>
            <a:lvl3pPr marL="1008000" indent="-576000">
              <a:lnSpc>
                <a:spcPts val="1750"/>
              </a:lnSpc>
              <a:buNone/>
              <a:defRPr sz="1400"/>
            </a:lvl3pPr>
            <a:lvl4pPr>
              <a:lnSpc>
                <a:spcPts val="1750"/>
              </a:lnSpc>
              <a:defRPr sz="1400"/>
            </a:lvl4pPr>
            <a:lvl5pPr>
              <a:lnSpc>
                <a:spcPts val="175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1743B95D-EE61-40C5-A5A5-889C0464BFB9}"/>
              </a:ext>
            </a:extLst>
          </p:cNvPr>
          <p:cNvSpPr>
            <a:spLocks noGrp="1"/>
          </p:cNvSpPr>
          <p:nvPr>
            <p:ph type="title" hasCustomPrompt="1"/>
          </p:nvPr>
        </p:nvSpPr>
        <p:spPr>
          <a:xfrm>
            <a:off x="541339" y="543600"/>
            <a:ext cx="5373685" cy="403893"/>
          </a:xfrm>
          <a:prstGeom prst="rect">
            <a:avLst/>
          </a:prstGeom>
        </p:spPr>
        <p:txBody>
          <a:bodyPr>
            <a:noAutofit/>
          </a:bodyPr>
          <a:lstStyle/>
          <a:p>
            <a:r>
              <a:rPr lang="en-US"/>
              <a:t>Click title style</a:t>
            </a:r>
            <a:endParaRPr lang="en-GB"/>
          </a:p>
        </p:txBody>
      </p:sp>
      <p:sp>
        <p:nvSpPr>
          <p:cNvPr id="5" name="Text Placeholder 9">
            <a:extLst>
              <a:ext uri="{FF2B5EF4-FFF2-40B4-BE49-F238E27FC236}">
                <a16:creationId xmlns:a16="http://schemas.microsoft.com/office/drawing/2014/main" id="{E17AB1E6-4820-46D7-A7B4-B93D3D5DF18F}"/>
              </a:ext>
            </a:extLst>
          </p:cNvPr>
          <p:cNvSpPr>
            <a:spLocks noGrp="1"/>
          </p:cNvSpPr>
          <p:nvPr>
            <p:ph type="body" sz="quarter" idx="17"/>
          </p:nvPr>
        </p:nvSpPr>
        <p:spPr>
          <a:xfrm>
            <a:off x="541338" y="1483200"/>
            <a:ext cx="5373687" cy="370166"/>
          </a:xfrm>
        </p:spPr>
        <p:txBody>
          <a:bodyPr>
            <a:noAutofit/>
          </a:bodyPr>
          <a:lstStyle>
            <a:lvl1pPr>
              <a:lnSpc>
                <a:spcPts val="3000"/>
              </a:lnSpc>
              <a:spcBef>
                <a:spcPts val="0"/>
              </a:spcBef>
              <a:buNone/>
              <a:defRPr sz="2400">
                <a:solidFill>
                  <a:srgbClr val="6D0D20"/>
                </a:solidFill>
                <a:latin typeface="+mj-lt"/>
              </a:defRPr>
            </a:lvl1pPr>
            <a:lvl2pPr marL="0" indent="0">
              <a:spcBef>
                <a:spcPts val="0"/>
              </a:spcBef>
              <a:buNone/>
              <a:defRPr b="1" cap="all" baseline="0">
                <a:solidFill>
                  <a:srgbClr val="594B44"/>
                </a:solidFill>
              </a:defRPr>
            </a:lvl2pPr>
          </a:lstStyle>
          <a:p>
            <a:pPr lvl="0"/>
            <a:r>
              <a:rPr lang="en-US"/>
              <a:t>Click to edit Master text styles</a:t>
            </a:r>
          </a:p>
        </p:txBody>
      </p:sp>
    </p:spTree>
    <p:extLst>
      <p:ext uri="{BB962C8B-B14F-4D97-AF65-F5344CB8AC3E}">
        <p14:creationId xmlns:p14="http://schemas.microsoft.com/office/powerpoint/2010/main" val="38167564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full image and tex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483ECE1-24A0-4663-B038-68F67C2CA16E}"/>
              </a:ext>
            </a:extLst>
          </p:cNvPr>
          <p:cNvSpPr>
            <a:spLocks noGrp="1"/>
          </p:cNvSpPr>
          <p:nvPr>
            <p:ph type="pic" sz="quarter" idx="13"/>
          </p:nvPr>
        </p:nvSpPr>
        <p:spPr>
          <a:xfrm>
            <a:off x="0" y="0"/>
            <a:ext cx="12192000" cy="6858000"/>
          </a:xfrm>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DAECFB56-B76C-4446-856D-5174378C69EE}"/>
              </a:ext>
            </a:extLst>
          </p:cNvPr>
          <p:cNvSpPr>
            <a:spLocks noGrp="1"/>
          </p:cNvSpPr>
          <p:nvPr>
            <p:ph type="body" sz="quarter" idx="14"/>
          </p:nvPr>
        </p:nvSpPr>
        <p:spPr>
          <a:xfrm>
            <a:off x="541338" y="1670399"/>
            <a:ext cx="8815386" cy="42265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076A9B80-EB85-4EDF-9011-957422A88451}"/>
              </a:ext>
            </a:extLst>
          </p:cNvPr>
          <p:cNvSpPr>
            <a:spLocks noGrp="1"/>
          </p:cNvSpPr>
          <p:nvPr>
            <p:ph type="title"/>
          </p:nvPr>
        </p:nvSpPr>
        <p:spPr>
          <a:xfrm>
            <a:off x="541338" y="543600"/>
            <a:ext cx="8815386" cy="788614"/>
          </a:xfrm>
        </p:spPr>
        <p:txBody>
          <a:bodyPr/>
          <a:lstStyle/>
          <a:p>
            <a:r>
              <a:rPr lang="en-US"/>
              <a:t>Click to edit Master title style</a:t>
            </a:r>
            <a:endParaRPr lang="en-GB"/>
          </a:p>
        </p:txBody>
      </p:sp>
    </p:spTree>
    <p:extLst>
      <p:ext uri="{BB962C8B-B14F-4D97-AF65-F5344CB8AC3E}">
        <p14:creationId xmlns:p14="http://schemas.microsoft.com/office/powerpoint/2010/main" val="1527647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2CCD6621-DF22-4F0F-A989-A6EAFE543914}"/>
              </a:ext>
            </a:extLst>
          </p:cNvPr>
          <p:cNvSpPr>
            <a:spLocks noGrp="1"/>
          </p:cNvSpPr>
          <p:nvPr>
            <p:ph type="media" sz="quarter" idx="10"/>
          </p:nvPr>
        </p:nvSpPr>
        <p:spPr>
          <a:xfrm>
            <a:off x="0" y="0"/>
            <a:ext cx="12192000" cy="6858000"/>
          </a:xfrm>
        </p:spPr>
        <p:txBody>
          <a:bodyPr/>
          <a:lstStyle/>
          <a:p>
            <a:r>
              <a:rPr lang="en-US"/>
              <a:t>Click icon to add media</a:t>
            </a:r>
            <a:endParaRPr lang="en-GB"/>
          </a:p>
        </p:txBody>
      </p:sp>
    </p:spTree>
    <p:extLst>
      <p:ext uri="{BB962C8B-B14F-4D97-AF65-F5344CB8AC3E}">
        <p14:creationId xmlns:p14="http://schemas.microsoft.com/office/powerpoint/2010/main" val="253308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C56E1-8DBC-4FC8-BB81-234039970868}"/>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0534081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68164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lose">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AFC581EB-2F5A-4F98-BC64-00A9E02C74B2}"/>
              </a:ext>
            </a:extLst>
          </p:cNvPr>
          <p:cNvSpPr>
            <a:spLocks noGrp="1"/>
          </p:cNvSpPr>
          <p:nvPr>
            <p:ph type="body" sz="quarter" idx="16"/>
          </p:nvPr>
        </p:nvSpPr>
        <p:spPr>
          <a:xfrm>
            <a:off x="966683" y="4089400"/>
            <a:ext cx="4414614" cy="17683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3" name="Text Placeholder 21">
            <a:extLst>
              <a:ext uri="{FF2B5EF4-FFF2-40B4-BE49-F238E27FC236}">
                <a16:creationId xmlns:a16="http://schemas.microsoft.com/office/drawing/2014/main" id="{875702F4-24B5-45AF-A3BD-FA1E50FA45F0}"/>
              </a:ext>
            </a:extLst>
          </p:cNvPr>
          <p:cNvSpPr>
            <a:spLocks noGrp="1"/>
          </p:cNvSpPr>
          <p:nvPr>
            <p:ph type="body" sz="quarter" idx="17"/>
          </p:nvPr>
        </p:nvSpPr>
        <p:spPr>
          <a:xfrm>
            <a:off x="541338" y="2952000"/>
            <a:ext cx="3438525" cy="1001164"/>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p:txBody>
      </p:sp>
      <p:sp>
        <p:nvSpPr>
          <p:cNvPr id="3" name="Title 2">
            <a:extLst>
              <a:ext uri="{FF2B5EF4-FFF2-40B4-BE49-F238E27FC236}">
                <a16:creationId xmlns:a16="http://schemas.microsoft.com/office/drawing/2014/main" id="{A95244AE-8B19-42FE-87C5-06AA1C049738}"/>
              </a:ext>
            </a:extLst>
          </p:cNvPr>
          <p:cNvSpPr>
            <a:spLocks noGrp="1"/>
          </p:cNvSpPr>
          <p:nvPr>
            <p:ph type="title"/>
          </p:nvPr>
        </p:nvSpPr>
        <p:spPr/>
        <p:txBody>
          <a:bodyPr/>
          <a:lstStyle>
            <a:lvl1pPr>
              <a:lnSpc>
                <a:spcPts val="4800"/>
              </a:lnSpc>
              <a:defRPr sz="4800"/>
            </a:lvl1pPr>
          </a:lstStyle>
          <a:p>
            <a:r>
              <a:rPr lang="en-US"/>
              <a:t>Click to edit Master title style</a:t>
            </a:r>
            <a:endParaRPr lang="en-GB"/>
          </a:p>
        </p:txBody>
      </p:sp>
    </p:spTree>
    <p:extLst>
      <p:ext uri="{BB962C8B-B14F-4D97-AF65-F5344CB8AC3E}">
        <p14:creationId xmlns:p14="http://schemas.microsoft.com/office/powerpoint/2010/main" val="3907060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oleObject" Target="../embeddings/oleObject1.bin"/><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4E1DC55C-16F1-866A-75E6-0CE257AC5EEA}"/>
              </a:ext>
            </a:extLst>
          </p:cNvPr>
          <p:cNvGraphicFramePr>
            <a:graphicFrameLocks noChangeAspect="1"/>
          </p:cNvGraphicFramePr>
          <p:nvPr userDrawn="1">
            <p:custDataLst>
              <p:tags r:id="rId27"/>
            </p:custDataLst>
            <p:extLst>
              <p:ext uri="{D42A27DB-BD31-4B8C-83A1-F6EECF244321}">
                <p14:modId xmlns:p14="http://schemas.microsoft.com/office/powerpoint/2010/main" val="32066072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8" imgW="359" imgH="360" progId="TCLayout.ActiveDocument.1">
                  <p:embed/>
                </p:oleObj>
              </mc:Choice>
              <mc:Fallback>
                <p:oleObj name="think-cell Slide" r:id="rId28" imgW="359" imgH="360" progId="TCLayout.ActiveDocument.1">
                  <p:embed/>
                  <p:pic>
                    <p:nvPicPr>
                      <p:cNvPr id="5" name="think-cell data - do not delete" hidden="1">
                        <a:extLst>
                          <a:ext uri="{FF2B5EF4-FFF2-40B4-BE49-F238E27FC236}">
                            <a16:creationId xmlns:a16="http://schemas.microsoft.com/office/drawing/2014/main" id="{4E1DC55C-16F1-866A-75E6-0CE257AC5EEA}"/>
                          </a:ext>
                        </a:extLst>
                      </p:cNvPr>
                      <p:cNvPicPr/>
                      <p:nvPr/>
                    </p:nvPicPr>
                    <p:blipFill>
                      <a:blip r:embed="rId29"/>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CE15ABD6-03BF-40BB-A53F-982472EDBACA}"/>
              </a:ext>
            </a:extLst>
          </p:cNvPr>
          <p:cNvSpPr>
            <a:spLocks noGrp="1"/>
          </p:cNvSpPr>
          <p:nvPr>
            <p:ph type="title"/>
          </p:nvPr>
        </p:nvSpPr>
        <p:spPr>
          <a:xfrm>
            <a:off x="541338" y="543600"/>
            <a:ext cx="11110912" cy="788614"/>
          </a:xfrm>
          <a:prstGeom prst="rect">
            <a:avLst/>
          </a:prstGeom>
        </p:spPr>
        <p:txBody>
          <a:bodyPr vert="horz" lIns="0" tIns="0" rIns="0" bIns="0" rtlCol="0" anchor="t" anchorCtr="0">
            <a:noAutofit/>
          </a:bodyPr>
          <a:lstStyle/>
          <a:p>
            <a:r>
              <a:rPr lang="en-US"/>
              <a:t>Click to edit Master </a:t>
            </a:r>
            <a:br>
              <a:rPr lang="en-US"/>
            </a:br>
            <a:r>
              <a:rPr lang="en-US"/>
              <a:t>title style</a:t>
            </a:r>
            <a:endParaRPr lang="en-GB"/>
          </a:p>
        </p:txBody>
      </p:sp>
      <p:sp>
        <p:nvSpPr>
          <p:cNvPr id="3" name="Text Placeholder 2">
            <a:extLst>
              <a:ext uri="{FF2B5EF4-FFF2-40B4-BE49-F238E27FC236}">
                <a16:creationId xmlns:a16="http://schemas.microsoft.com/office/drawing/2014/main" id="{42E2C050-0A53-475C-87C8-324A3E5BC654}"/>
              </a:ext>
            </a:extLst>
          </p:cNvPr>
          <p:cNvSpPr>
            <a:spLocks noGrp="1"/>
          </p:cNvSpPr>
          <p:nvPr>
            <p:ph type="body" idx="1"/>
          </p:nvPr>
        </p:nvSpPr>
        <p:spPr>
          <a:xfrm>
            <a:off x="541338" y="2852738"/>
            <a:ext cx="8815388" cy="3461662"/>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26419313"/>
      </p:ext>
    </p:extLst>
  </p:cSld>
  <p:clrMap bg1="lt1" tx1="dk1" bg2="lt2" tx2="dk2" accent1="accent1" accent2="accent2" accent3="accent3" accent4="accent4" accent5="accent5" accent6="accent6" hlink="hlink" folHlink="folHlink"/>
  <p:sldLayoutIdLst>
    <p:sldLayoutId id="2147483649" r:id="rId1"/>
    <p:sldLayoutId id="2147483671" r:id="rId2"/>
    <p:sldLayoutId id="2147483662" r:id="rId3"/>
    <p:sldLayoutId id="2147483673" r:id="rId4"/>
    <p:sldLayoutId id="2147483680" r:id="rId5"/>
    <p:sldLayoutId id="2147483674" r:id="rId6"/>
    <p:sldLayoutId id="2147483661" r:id="rId7"/>
    <p:sldLayoutId id="2147483664" r:id="rId8"/>
    <p:sldLayoutId id="2147483666" r:id="rId9"/>
    <p:sldLayoutId id="2147483665" r:id="rId10"/>
    <p:sldLayoutId id="2147483667" r:id="rId11"/>
    <p:sldLayoutId id="2147483654" r:id="rId12"/>
    <p:sldLayoutId id="2147483681" r:id="rId13"/>
    <p:sldLayoutId id="2147483683" r:id="rId14"/>
    <p:sldLayoutId id="2147483679" r:id="rId15"/>
    <p:sldLayoutId id="2147483668" r:id="rId16"/>
    <p:sldLayoutId id="2147483675" r:id="rId17"/>
    <p:sldLayoutId id="2147483676" r:id="rId18"/>
    <p:sldLayoutId id="2147483682" r:id="rId19"/>
    <p:sldLayoutId id="2147483685" r:id="rId20"/>
    <p:sldLayoutId id="2147483677" r:id="rId21"/>
    <p:sldLayoutId id="2147483686" r:id="rId22"/>
    <p:sldLayoutId id="2147483687" r:id="rId23"/>
    <p:sldLayoutId id="2147483688" r:id="rId24"/>
    <p:sldLayoutId id="2147483684" r:id="rId25"/>
  </p:sldLayoutIdLst>
  <p:txStyles>
    <p:titleStyle>
      <a:lvl1pPr algn="l" defTabSz="914400" rtl="0" eaLnBrk="1" latinLnBrk="0" hangingPunct="1">
        <a:lnSpc>
          <a:spcPts val="3000"/>
        </a:lnSpc>
        <a:spcBef>
          <a:spcPct val="0"/>
        </a:spcBef>
        <a:buNone/>
        <a:defRPr sz="3000" b="1" kern="1200" cap="all" baseline="0">
          <a:solidFill>
            <a:srgbClr val="C6361B"/>
          </a:solidFill>
          <a:latin typeface="+mj-lt"/>
          <a:ea typeface="+mj-ea"/>
          <a:cs typeface="+mj-cs"/>
        </a:defRPr>
      </a:lvl1pPr>
    </p:titleStyle>
    <p:bodyStyle>
      <a:lvl1pPr marL="0" indent="0" algn="l" defTabSz="914400" rtl="0" eaLnBrk="1" latinLnBrk="0" hangingPunct="1">
        <a:lnSpc>
          <a:spcPts val="2400"/>
        </a:lnSpc>
        <a:spcBef>
          <a:spcPts val="1200"/>
        </a:spcBef>
        <a:buFont typeface="Arial" panose="020B0604020202020204" pitchFamily="34" charset="0"/>
        <a:buNone/>
        <a:defRPr sz="1700" kern="1200">
          <a:solidFill>
            <a:srgbClr val="594B44"/>
          </a:solidFill>
          <a:latin typeface="+mn-lt"/>
          <a:ea typeface="+mn-ea"/>
          <a:cs typeface="+mn-cs"/>
        </a:defRPr>
      </a:lvl1pPr>
      <a:lvl2pPr marL="216000" indent="-216000" algn="l" defTabSz="914400" rtl="0" eaLnBrk="1" latinLnBrk="0" hangingPunct="1">
        <a:lnSpc>
          <a:spcPts val="2400"/>
        </a:lnSpc>
        <a:spcBef>
          <a:spcPts val="1200"/>
        </a:spcBef>
        <a:buFont typeface="Arial" panose="020B0604020202020204" pitchFamily="34" charset="0"/>
        <a:buChar char="•"/>
        <a:defRPr sz="1700" kern="1200">
          <a:solidFill>
            <a:srgbClr val="594B44"/>
          </a:solidFill>
          <a:latin typeface="+mn-lt"/>
          <a:ea typeface="+mn-ea"/>
          <a:cs typeface="+mn-cs"/>
        </a:defRPr>
      </a:lvl2pPr>
      <a:lvl3pPr marL="432000" indent="-216000" algn="l" defTabSz="914400" rtl="0" eaLnBrk="1" latinLnBrk="0" hangingPunct="1">
        <a:lnSpc>
          <a:spcPts val="2400"/>
        </a:lnSpc>
        <a:spcBef>
          <a:spcPts val="1200"/>
        </a:spcBef>
        <a:buFontTx/>
        <a:buChar char="–"/>
        <a:defRPr sz="1700" kern="1200">
          <a:solidFill>
            <a:srgbClr val="594B44"/>
          </a:solidFill>
          <a:latin typeface="+mn-lt"/>
          <a:ea typeface="+mn-ea"/>
          <a:cs typeface="+mn-cs"/>
        </a:defRPr>
      </a:lvl3pPr>
      <a:lvl4pPr marL="648000" indent="-216000" algn="l" defTabSz="914400" rtl="0" eaLnBrk="1" latinLnBrk="0" hangingPunct="1">
        <a:lnSpc>
          <a:spcPts val="2400"/>
        </a:lnSpc>
        <a:spcBef>
          <a:spcPts val="1200"/>
        </a:spcBef>
        <a:buFont typeface="Arial" panose="020B0604020202020204" pitchFamily="34" charset="0"/>
        <a:buChar char="•"/>
        <a:defRPr sz="1700" kern="1200">
          <a:solidFill>
            <a:srgbClr val="594B44"/>
          </a:solidFill>
          <a:latin typeface="+mn-lt"/>
          <a:ea typeface="+mn-ea"/>
          <a:cs typeface="+mn-cs"/>
        </a:defRPr>
      </a:lvl4pPr>
      <a:lvl5pPr marL="864000" indent="-216000" algn="l" defTabSz="914400" rtl="0" eaLnBrk="1" latinLnBrk="0" hangingPunct="1">
        <a:lnSpc>
          <a:spcPts val="2400"/>
        </a:lnSpc>
        <a:spcBef>
          <a:spcPts val="1200"/>
        </a:spcBef>
        <a:buFontTx/>
        <a:buChar char="–"/>
        <a:defRPr sz="1700" kern="1200">
          <a:solidFill>
            <a:srgbClr val="594B44"/>
          </a:solidFill>
          <a:latin typeface="+mn-lt"/>
          <a:ea typeface="+mn-ea"/>
          <a:cs typeface="+mn-cs"/>
        </a:defRPr>
      </a:lvl5pPr>
      <a:lvl6pPr marL="0" indent="0" algn="l" defTabSz="914400" rtl="0" eaLnBrk="1" latinLnBrk="0" hangingPunct="1">
        <a:lnSpc>
          <a:spcPts val="1800"/>
        </a:lnSpc>
        <a:spcBef>
          <a:spcPts val="1200"/>
        </a:spcBef>
        <a:buFont typeface="Arial" panose="020B0604020202020204" pitchFamily="34" charset="0"/>
        <a:buNone/>
        <a:defRPr sz="1300" kern="1200">
          <a:solidFill>
            <a:srgbClr val="594B44"/>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lnSpc>
          <a:spcPts val="1800"/>
        </a:lnSpc>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41" userDrawn="1">
          <p15:clr>
            <a:srgbClr val="F26B43"/>
          </p15:clr>
        </p15:guide>
        <p15:guide id="2" pos="7340" userDrawn="1">
          <p15:clr>
            <a:srgbClr val="F26B43"/>
          </p15:clr>
        </p15:guide>
        <p15:guide id="3" pos="6615" userDrawn="1">
          <p15:clr>
            <a:srgbClr val="F26B43"/>
          </p15:clr>
        </p15:guide>
        <p15:guide id="4" pos="6845" userDrawn="1">
          <p15:clr>
            <a:srgbClr val="F26B43"/>
          </p15:clr>
        </p15:guide>
        <p15:guide id="5" pos="6122" userDrawn="1">
          <p15:clr>
            <a:srgbClr val="F26B43"/>
          </p15:clr>
        </p15:guide>
        <p15:guide id="6" pos="5894" userDrawn="1">
          <p15:clr>
            <a:srgbClr val="F26B43"/>
          </p15:clr>
        </p15:guide>
        <p15:guide id="7" pos="5400" userDrawn="1">
          <p15:clr>
            <a:srgbClr val="F26B43"/>
          </p15:clr>
        </p15:guide>
        <p15:guide id="8" pos="5171" userDrawn="1">
          <p15:clr>
            <a:srgbClr val="F26B43"/>
          </p15:clr>
        </p15:guide>
        <p15:guide id="9" pos="4676" userDrawn="1">
          <p15:clr>
            <a:srgbClr val="F26B43"/>
          </p15:clr>
        </p15:guide>
        <p15:guide id="10" pos="4448" userDrawn="1">
          <p15:clr>
            <a:srgbClr val="F26B43"/>
          </p15:clr>
        </p15:guide>
        <p15:guide id="11" pos="3953" userDrawn="1">
          <p15:clr>
            <a:srgbClr val="F26B43"/>
          </p15:clr>
        </p15:guide>
        <p15:guide id="12" pos="3726" userDrawn="1">
          <p15:clr>
            <a:srgbClr val="F26B43"/>
          </p15:clr>
        </p15:guide>
        <p15:guide id="13" pos="3230" userDrawn="1">
          <p15:clr>
            <a:srgbClr val="F26B43"/>
          </p15:clr>
        </p15:guide>
        <p15:guide id="14" pos="3005" userDrawn="1">
          <p15:clr>
            <a:srgbClr val="F26B43"/>
          </p15:clr>
        </p15:guide>
        <p15:guide id="15" pos="2507" userDrawn="1">
          <p15:clr>
            <a:srgbClr val="F26B43"/>
          </p15:clr>
        </p15:guide>
        <p15:guide id="16" pos="2282" userDrawn="1">
          <p15:clr>
            <a:srgbClr val="F26B43"/>
          </p15:clr>
        </p15:guide>
        <p15:guide id="17" pos="1782" userDrawn="1">
          <p15:clr>
            <a:srgbClr val="F26B43"/>
          </p15:clr>
        </p15:guide>
        <p15:guide id="18" pos="1559" userDrawn="1">
          <p15:clr>
            <a:srgbClr val="F26B43"/>
          </p15:clr>
        </p15:guide>
        <p15:guide id="19" pos="1062" userDrawn="1">
          <p15:clr>
            <a:srgbClr val="F26B43"/>
          </p15:clr>
        </p15:guide>
        <p15:guide id="20" pos="824" userDrawn="1">
          <p15:clr>
            <a:srgbClr val="F26B43"/>
          </p15:clr>
        </p15:guide>
        <p15:guide id="21" orient="horz" pos="339" userDrawn="1">
          <p15:clr>
            <a:srgbClr val="F26B43"/>
          </p15:clr>
        </p15:guide>
        <p15:guide id="22" orient="horz" pos="3980" userDrawn="1">
          <p15:clr>
            <a:srgbClr val="F26B43"/>
          </p15:clr>
        </p15:guide>
        <p15:guide id="23" orient="horz" pos="1049" userDrawn="1">
          <p15:clr>
            <a:srgbClr val="C35EA4"/>
          </p15:clr>
        </p15:guide>
        <p15:guide id="24" orient="horz" pos="935" userDrawn="1">
          <p15:clr>
            <a:srgbClr val="C35EA4"/>
          </p15:clr>
        </p15:guide>
        <p15:guide id="25" orient="horz" pos="1298" userDrawn="1">
          <p15:clr>
            <a:srgbClr val="C35EA4"/>
          </p15:clr>
        </p15:guide>
        <p15:guide id="26" orient="horz" pos="1797" userDrawn="1">
          <p15:clr>
            <a:srgbClr val="C35E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1.xml"/><Relationship Id="rId7" Type="http://schemas.openxmlformats.org/officeDocument/2006/relationships/image" Target="../media/image3.png"/><Relationship Id="rId12" Type="http://schemas.openxmlformats.org/officeDocument/2006/relationships/image" Target="../media/image8.jpe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2.svg"/><Relationship Id="rId11" Type="http://schemas.openxmlformats.org/officeDocument/2006/relationships/image" Target="../media/image7.jpeg"/><Relationship Id="rId5" Type="http://schemas.openxmlformats.org/officeDocument/2006/relationships/image" Target="../media/image1.emf"/><Relationship Id="rId10" Type="http://schemas.openxmlformats.org/officeDocument/2006/relationships/image" Target="../media/image6.png"/><Relationship Id="rId4" Type="http://schemas.openxmlformats.org/officeDocument/2006/relationships/oleObject" Target="../embeddings/oleObject2.bin"/><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EF2DA"/>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3CC80A7D-A863-FA73-47DE-7A91D1F1D091}"/>
              </a:ext>
            </a:extLst>
          </p:cNvPr>
          <p:cNvGraphicFramePr>
            <a:graphicFrameLocks noChangeAspect="1"/>
          </p:cNvGraphicFramePr>
          <p:nvPr>
            <p:custDataLst>
              <p:tags r:id="rId1"/>
            </p:custDataLst>
            <p:extLst>
              <p:ext uri="{D42A27DB-BD31-4B8C-83A1-F6EECF244321}">
                <p14:modId xmlns:p14="http://schemas.microsoft.com/office/powerpoint/2010/main" val="23675163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9" imgH="360" progId="TCLayout.ActiveDocument.1">
                  <p:embed/>
                </p:oleObj>
              </mc:Choice>
              <mc:Fallback>
                <p:oleObj name="think-cell Slide" r:id="rId4" imgW="359" imgH="360" progId="TCLayout.ActiveDocument.1">
                  <p:embed/>
                  <p:pic>
                    <p:nvPicPr>
                      <p:cNvPr id="4" name="think-cell data - do not delete" hidden="1">
                        <a:extLst>
                          <a:ext uri="{FF2B5EF4-FFF2-40B4-BE49-F238E27FC236}">
                            <a16:creationId xmlns:a16="http://schemas.microsoft.com/office/drawing/2014/main" id="{3CC80A7D-A863-FA73-47DE-7A91D1F1D09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8BFB839-0A40-47C3-AB60-DDD70890375A}"/>
              </a:ext>
            </a:extLst>
          </p:cNvPr>
          <p:cNvSpPr>
            <a:spLocks noGrp="1"/>
          </p:cNvSpPr>
          <p:nvPr>
            <p:ph type="ctrTitle"/>
          </p:nvPr>
        </p:nvSpPr>
        <p:spPr>
          <a:xfrm>
            <a:off x="505777" y="604928"/>
            <a:ext cx="10377551" cy="1107646"/>
          </a:xfrm>
        </p:spPr>
        <p:txBody>
          <a:bodyPr vert="horz"/>
          <a:lstStyle/>
          <a:p>
            <a:r>
              <a:rPr lang="en-GB" dirty="0"/>
              <a:t>Inclusion Moment </a:t>
            </a:r>
            <a:endParaRPr lang="en-GB" dirty="0">
              <a:solidFill>
                <a:srgbClr val="5D1425"/>
              </a:solidFill>
            </a:endParaRPr>
          </a:p>
        </p:txBody>
      </p:sp>
      <p:pic>
        <p:nvPicPr>
          <p:cNvPr id="5" name="Picture Placeholder 5">
            <a:extLst>
              <a:ext uri="{FF2B5EF4-FFF2-40B4-BE49-F238E27FC236}">
                <a16:creationId xmlns:a16="http://schemas.microsoft.com/office/drawing/2014/main" id="{7640733C-A21B-4DDA-9201-2ECCDB73E95A}"/>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l="408" t="-50000" r="408" b="-100451"/>
          <a:stretch/>
        </p:blipFill>
        <p:spPr>
          <a:xfrm>
            <a:off x="503238" y="2274549"/>
            <a:ext cx="1785600" cy="1442633"/>
          </a:xfrm>
          <a:prstGeom prst="rect">
            <a:avLst/>
          </a:prstGeom>
        </p:spPr>
      </p:pic>
      <p:pic>
        <p:nvPicPr>
          <p:cNvPr id="6" name="Picture 5" descr="Shape&#10;&#10;Description automatically generated with low confidence">
            <a:extLst>
              <a:ext uri="{FF2B5EF4-FFF2-40B4-BE49-F238E27FC236}">
                <a16:creationId xmlns:a16="http://schemas.microsoft.com/office/drawing/2014/main" id="{80DC37E9-FB7A-E68E-FF14-11D67472D6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84299" y="2356201"/>
            <a:ext cx="5605588" cy="4501871"/>
          </a:xfrm>
          <a:prstGeom prst="rect">
            <a:avLst/>
          </a:prstGeom>
        </p:spPr>
      </p:pic>
      <p:pic>
        <p:nvPicPr>
          <p:cNvPr id="3" name="Picture 2" descr="A green and purple letters on a black background&#10;&#10;Description automatically generated">
            <a:extLst>
              <a:ext uri="{FF2B5EF4-FFF2-40B4-BE49-F238E27FC236}">
                <a16:creationId xmlns:a16="http://schemas.microsoft.com/office/drawing/2014/main" id="{4976F503-798F-CFAA-44FA-3A83C5868DB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97616" y="4199581"/>
            <a:ext cx="1558372" cy="568806"/>
          </a:xfrm>
          <a:prstGeom prst="rect">
            <a:avLst/>
          </a:prstGeom>
        </p:spPr>
      </p:pic>
      <p:pic>
        <p:nvPicPr>
          <p:cNvPr id="7" name="Picture 6" descr="A black background with blue and grey text&#10;&#10;Description automatically generated">
            <a:extLst>
              <a:ext uri="{FF2B5EF4-FFF2-40B4-BE49-F238E27FC236}">
                <a16:creationId xmlns:a16="http://schemas.microsoft.com/office/drawing/2014/main" id="{BB1F6FFA-A2BC-540A-A5B1-4CEA77EECD9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35899" y="4898313"/>
            <a:ext cx="1657952" cy="1286673"/>
          </a:xfrm>
          <a:prstGeom prst="rect">
            <a:avLst/>
          </a:prstGeom>
        </p:spPr>
      </p:pic>
      <p:pic>
        <p:nvPicPr>
          <p:cNvPr id="8" name="Picture 7" descr="A blue and red text on a black background&#10;&#10;Description automatically generated">
            <a:extLst>
              <a:ext uri="{FF2B5EF4-FFF2-40B4-BE49-F238E27FC236}">
                <a16:creationId xmlns:a16="http://schemas.microsoft.com/office/drawing/2014/main" id="{4AD79058-55D8-2330-C073-86FF61A8C65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85450" y="5356095"/>
            <a:ext cx="1328817" cy="464342"/>
          </a:xfrm>
          <a:prstGeom prst="rect">
            <a:avLst/>
          </a:prstGeom>
        </p:spPr>
      </p:pic>
      <p:pic>
        <p:nvPicPr>
          <p:cNvPr id="9" name="Picture 2" descr="Supported Return to Work Programmes | STEM Returners">
            <a:extLst>
              <a:ext uri="{FF2B5EF4-FFF2-40B4-BE49-F238E27FC236}">
                <a16:creationId xmlns:a16="http://schemas.microsoft.com/office/drawing/2014/main" id="{88CBAB6F-875E-BA17-BF23-1F8B77492D8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17595" y="4101160"/>
            <a:ext cx="1726764" cy="90367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logo for a company&#10;&#10;Description automatically generated">
            <a:extLst>
              <a:ext uri="{FF2B5EF4-FFF2-40B4-BE49-F238E27FC236}">
                <a16:creationId xmlns:a16="http://schemas.microsoft.com/office/drawing/2014/main" id="{713124A8-FA1F-202F-6316-0478B5A0A7C7}"/>
              </a:ext>
            </a:extLst>
          </p:cNvPr>
          <p:cNvPicPr>
            <a:picLocks noChangeAspect="1"/>
          </p:cNvPicPr>
          <p:nvPr/>
        </p:nvPicPr>
        <p:blipFill>
          <a:blip r:embed="rId12">
            <a:extLst>
              <a:ext uri="{28A0092B-C50C-407E-A947-70E740481C1C}">
                <a14:useLocalDpi xmlns:a14="http://schemas.microsoft.com/office/drawing/2010/main" val="0"/>
              </a:ext>
            </a:extLst>
          </a:blip>
          <a:srcRect t="28664" b="27618"/>
          <a:stretch>
            <a:fillRect/>
          </a:stretch>
        </p:blipFill>
        <p:spPr>
          <a:xfrm>
            <a:off x="503238" y="5270220"/>
            <a:ext cx="1454988" cy="636092"/>
          </a:xfrm>
          <a:prstGeom prst="rect">
            <a:avLst/>
          </a:prstGeom>
        </p:spPr>
      </p:pic>
    </p:spTree>
    <p:extLst>
      <p:ext uri="{BB962C8B-B14F-4D97-AF65-F5344CB8AC3E}">
        <p14:creationId xmlns:p14="http://schemas.microsoft.com/office/powerpoint/2010/main" val="1673486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9F5E8-F050-9114-7E21-67ED21530D54}"/>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9D3F55FC-0E26-CCD5-458D-848F4CD66612}"/>
              </a:ext>
            </a:extLst>
          </p:cNvPr>
          <p:cNvSpPr/>
          <p:nvPr/>
        </p:nvSpPr>
        <p:spPr>
          <a:xfrm>
            <a:off x="0" y="0"/>
            <a:ext cx="12198911" cy="6858000"/>
          </a:xfrm>
          <a:prstGeom prst="rect">
            <a:avLst/>
          </a:prstGeom>
          <a:solidFill>
            <a:srgbClr val="EEF2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40B9772C-1878-B1A1-BE98-C1454969CC35}"/>
              </a:ext>
            </a:extLst>
          </p:cNvPr>
          <p:cNvSpPr>
            <a:spLocks noGrp="1"/>
          </p:cNvSpPr>
          <p:nvPr>
            <p:ph type="title"/>
          </p:nvPr>
        </p:nvSpPr>
        <p:spPr>
          <a:xfrm>
            <a:off x="359146" y="394422"/>
            <a:ext cx="11480617" cy="788614"/>
          </a:xfrm>
        </p:spPr>
        <p:txBody>
          <a:bodyPr anchor="t">
            <a:normAutofit/>
          </a:bodyPr>
          <a:lstStyle/>
          <a:p>
            <a:pPr algn="ctr"/>
            <a:r>
              <a:rPr lang="en-GB" dirty="0"/>
              <a:t>Does ai support inclusion in engineering?</a:t>
            </a:r>
            <a:endParaRPr lang="en-GB" dirty="0">
              <a:solidFill>
                <a:srgbClr val="610202"/>
              </a:solidFill>
            </a:endParaRPr>
          </a:p>
        </p:txBody>
      </p:sp>
      <p:pic>
        <p:nvPicPr>
          <p:cNvPr id="6" name="Picture 5" descr="Through the looking glass: AI turns theater dialogue into floating subtitles">
            <a:extLst>
              <a:ext uri="{FF2B5EF4-FFF2-40B4-BE49-F238E27FC236}">
                <a16:creationId xmlns:a16="http://schemas.microsoft.com/office/drawing/2014/main" id="{8DA6F144-78A9-245E-05F3-EEB155F07D7F}"/>
              </a:ext>
            </a:extLst>
          </p:cNvPr>
          <p:cNvPicPr>
            <a:picLocks noChangeAspect="1"/>
          </p:cNvPicPr>
          <p:nvPr/>
        </p:nvPicPr>
        <p:blipFill>
          <a:blip r:embed="rId3">
            <a:alphaModFix/>
          </a:blip>
          <a:srcRect l="10887" r="7555" b="13445"/>
          <a:stretch>
            <a:fillRect/>
          </a:stretch>
        </p:blipFill>
        <p:spPr>
          <a:xfrm>
            <a:off x="0" y="1053328"/>
            <a:ext cx="7224953" cy="5145766"/>
          </a:xfrm>
          <a:prstGeom prst="rect">
            <a:avLst/>
          </a:prstGeom>
        </p:spPr>
      </p:pic>
      <p:sp>
        <p:nvSpPr>
          <p:cNvPr id="7" name="TextBox 6">
            <a:extLst>
              <a:ext uri="{FF2B5EF4-FFF2-40B4-BE49-F238E27FC236}">
                <a16:creationId xmlns:a16="http://schemas.microsoft.com/office/drawing/2014/main" id="{B256BDA0-AF01-34DF-C391-F70B2C525834}"/>
              </a:ext>
            </a:extLst>
          </p:cNvPr>
          <p:cNvSpPr txBox="1"/>
          <p:nvPr/>
        </p:nvSpPr>
        <p:spPr>
          <a:xfrm>
            <a:off x="1196125" y="6382983"/>
            <a:ext cx="10128997" cy="370999"/>
          </a:xfrm>
          <a:prstGeom prst="rect">
            <a:avLst/>
          </a:prstGeom>
          <a:noFill/>
        </p:spPr>
        <p:txBody>
          <a:bodyPr wrap="square" rtlCol="0">
            <a:spAutoFit/>
          </a:bodyPr>
          <a:lstStyle/>
          <a:p>
            <a:pPr algn="ctr">
              <a:lnSpc>
                <a:spcPts val="2400"/>
              </a:lnSpc>
            </a:pPr>
            <a:r>
              <a:rPr lang="en-US" b="1" dirty="0">
                <a:solidFill>
                  <a:srgbClr val="C6361B"/>
                </a:solidFill>
              </a:rPr>
              <a:t>What do you think – does AI support inclusion in engineering?</a:t>
            </a:r>
          </a:p>
        </p:txBody>
      </p:sp>
      <p:sp>
        <p:nvSpPr>
          <p:cNvPr id="21" name="TextBox 20">
            <a:extLst>
              <a:ext uri="{FF2B5EF4-FFF2-40B4-BE49-F238E27FC236}">
                <a16:creationId xmlns:a16="http://schemas.microsoft.com/office/drawing/2014/main" id="{C8C12F45-AAEE-CA0B-47BB-FF81F0096FBA}"/>
              </a:ext>
            </a:extLst>
          </p:cNvPr>
          <p:cNvSpPr txBox="1"/>
          <p:nvPr/>
        </p:nvSpPr>
        <p:spPr>
          <a:xfrm>
            <a:off x="-445929" y="5811445"/>
            <a:ext cx="7977048" cy="307777"/>
          </a:xfrm>
          <a:prstGeom prst="rect">
            <a:avLst/>
          </a:prstGeom>
          <a:noFill/>
        </p:spPr>
        <p:txBody>
          <a:bodyPr wrap="square">
            <a:spAutoFit/>
          </a:bodyPr>
          <a:lstStyle/>
          <a:p>
            <a:pPr algn="ctr"/>
            <a:r>
              <a:rPr lang="en-GB" sz="1400" i="1" kern="1200" dirty="0">
                <a:solidFill>
                  <a:schemeClr val="bg1"/>
                </a:solidFill>
                <a:effectLst/>
                <a:latin typeface="+mn-lt"/>
                <a:ea typeface="+mn-ea"/>
                <a:cs typeface="+mn-cs"/>
              </a:rPr>
              <a:t>AI‑powered augmented‑reality glasses that generate real‑time subtitles</a:t>
            </a:r>
            <a:endParaRPr lang="en-US" sz="2000" i="1" dirty="0">
              <a:solidFill>
                <a:schemeClr val="bg1"/>
              </a:solidFill>
            </a:endParaRPr>
          </a:p>
        </p:txBody>
      </p:sp>
      <p:sp>
        <p:nvSpPr>
          <p:cNvPr id="23" name="TextBox 22">
            <a:extLst>
              <a:ext uri="{FF2B5EF4-FFF2-40B4-BE49-F238E27FC236}">
                <a16:creationId xmlns:a16="http://schemas.microsoft.com/office/drawing/2014/main" id="{52859866-A298-61ED-D74F-C879053FD153}"/>
              </a:ext>
            </a:extLst>
          </p:cNvPr>
          <p:cNvSpPr txBox="1"/>
          <p:nvPr/>
        </p:nvSpPr>
        <p:spPr>
          <a:xfrm>
            <a:off x="7320425" y="1418614"/>
            <a:ext cx="4783014" cy="4485843"/>
          </a:xfrm>
          <a:prstGeom prst="rect">
            <a:avLst/>
          </a:prstGeom>
          <a:noFill/>
        </p:spPr>
        <p:txBody>
          <a:bodyPr wrap="square">
            <a:spAutoFit/>
          </a:bodyPr>
          <a:lstStyle/>
          <a:p>
            <a:pPr marL="0" marR="0" algn="just">
              <a:spcBef>
                <a:spcPts val="300"/>
              </a:spcBef>
              <a:spcAft>
                <a:spcPts val="450"/>
              </a:spcAft>
              <a:buNone/>
            </a:pPr>
            <a:r>
              <a:rPr lang="en-GB" sz="1400" b="1" spc="-8" dirty="0">
                <a:solidFill>
                  <a:srgbClr val="C6361B"/>
                </a:solidFill>
                <a:effectLst/>
                <a:latin typeface="+mn-lt"/>
              </a:rPr>
              <a:t>AI is only as inclusive as the people who build it.</a:t>
            </a:r>
            <a:endParaRPr lang="en-GB" sz="1400" b="1" dirty="0">
              <a:solidFill>
                <a:schemeClr val="tx1"/>
              </a:solidFill>
              <a:effectLst/>
              <a:latin typeface="+mn-lt"/>
            </a:endParaRPr>
          </a:p>
          <a:p>
            <a:pPr marL="0" marR="0" algn="just">
              <a:spcAft>
                <a:spcPts val="900"/>
              </a:spcAft>
              <a:buNone/>
            </a:pPr>
            <a:r>
              <a:rPr lang="en-GB" sz="1400" spc="8" dirty="0">
                <a:solidFill>
                  <a:schemeClr val="tx1"/>
                </a:solidFill>
                <a:effectLst/>
                <a:latin typeface="+mn-lt"/>
              </a:rPr>
              <a:t>Inclusive outcomes depend on who is in the room making design decisions and whose perspectives shape the system.</a:t>
            </a:r>
          </a:p>
          <a:p>
            <a:pPr marL="0" marR="0" algn="just">
              <a:spcAft>
                <a:spcPts val="900"/>
              </a:spcAft>
              <a:buNone/>
            </a:pPr>
            <a:endParaRPr lang="en-GB" sz="1400" dirty="0">
              <a:solidFill>
                <a:schemeClr val="tx1"/>
              </a:solidFill>
              <a:effectLst/>
              <a:latin typeface="+mn-lt"/>
            </a:endParaRPr>
          </a:p>
          <a:p>
            <a:pPr marL="0" marR="0" algn="just">
              <a:spcBef>
                <a:spcPts val="300"/>
              </a:spcBef>
              <a:spcAft>
                <a:spcPts val="450"/>
              </a:spcAft>
              <a:buNone/>
            </a:pPr>
            <a:r>
              <a:rPr lang="en-GB" sz="1400" b="1" spc="-8" dirty="0">
                <a:solidFill>
                  <a:srgbClr val="C6361B"/>
                </a:solidFill>
                <a:effectLst/>
                <a:latin typeface="+mn-lt"/>
              </a:rPr>
              <a:t>Yet AI also offers powerful tools for inclusion when designed intentionally.</a:t>
            </a:r>
            <a:endParaRPr lang="en-GB" sz="1400" b="1" dirty="0">
              <a:solidFill>
                <a:srgbClr val="C6361B"/>
              </a:solidFill>
              <a:effectLst/>
              <a:latin typeface="+mn-lt"/>
            </a:endParaRPr>
          </a:p>
          <a:p>
            <a:pPr marL="0" marR="0" algn="just">
              <a:spcAft>
                <a:spcPts val="900"/>
              </a:spcAft>
              <a:buNone/>
            </a:pPr>
            <a:r>
              <a:rPr lang="en-GB" sz="1400" spc="8" dirty="0">
                <a:solidFill>
                  <a:schemeClr val="tx1"/>
                </a:solidFill>
                <a:effectLst/>
                <a:latin typeface="+mn-lt"/>
              </a:rPr>
              <a:t>With thoughtful choices, AI can widen access, support diverse needs, and help more people participate fully in engineering.</a:t>
            </a:r>
          </a:p>
          <a:p>
            <a:pPr marL="0" marR="0" algn="just">
              <a:spcAft>
                <a:spcPts val="900"/>
              </a:spcAft>
              <a:buNone/>
            </a:pPr>
            <a:endParaRPr lang="en-GB" sz="1400" dirty="0">
              <a:solidFill>
                <a:schemeClr val="tx1"/>
              </a:solidFill>
              <a:effectLst/>
              <a:latin typeface="+mn-lt"/>
            </a:endParaRPr>
          </a:p>
          <a:p>
            <a:pPr marL="0" marR="0" algn="just">
              <a:spcBef>
                <a:spcPts val="300"/>
              </a:spcBef>
              <a:spcAft>
                <a:spcPts val="450"/>
              </a:spcAft>
              <a:buNone/>
            </a:pPr>
            <a:r>
              <a:rPr lang="en-GB" sz="1400" b="1" spc="-8" dirty="0">
                <a:solidFill>
                  <a:srgbClr val="C6361B"/>
                </a:solidFill>
                <a:effectLst/>
                <a:latin typeface="+mn-lt"/>
              </a:rPr>
              <a:t>AI can remove barriers, but it can also create new ones.</a:t>
            </a:r>
            <a:endParaRPr lang="en-GB" sz="1400" b="1" dirty="0">
              <a:solidFill>
                <a:srgbClr val="C6361B"/>
              </a:solidFill>
              <a:effectLst/>
              <a:latin typeface="+mn-lt"/>
            </a:endParaRPr>
          </a:p>
          <a:p>
            <a:pPr marL="0" marR="0" algn="just">
              <a:spcAft>
                <a:spcPts val="900"/>
              </a:spcAft>
              <a:buNone/>
            </a:pPr>
            <a:r>
              <a:rPr lang="en-GB" sz="1400" spc="8" dirty="0">
                <a:solidFill>
                  <a:schemeClr val="tx1"/>
                </a:solidFill>
                <a:effectLst/>
                <a:latin typeface="+mn-lt"/>
              </a:rPr>
              <a:t>Poorly designed systems can reinforce bias or exclude users, even when the intention was to help.</a:t>
            </a:r>
            <a:endParaRPr lang="en-GB" sz="1400" dirty="0">
              <a:solidFill>
                <a:schemeClr val="tx1"/>
              </a:solidFill>
              <a:effectLst/>
              <a:latin typeface="+mn-lt"/>
            </a:endParaRPr>
          </a:p>
        </p:txBody>
      </p:sp>
    </p:spTree>
    <p:extLst>
      <p:ext uri="{BB962C8B-B14F-4D97-AF65-F5344CB8AC3E}">
        <p14:creationId xmlns:p14="http://schemas.microsoft.com/office/powerpoint/2010/main" val="2393309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How Artificial Intelligence Can Boost Diversity &amp; Inclusion">
            <a:extLst>
              <a:ext uri="{FF2B5EF4-FFF2-40B4-BE49-F238E27FC236}">
                <a16:creationId xmlns:a16="http://schemas.microsoft.com/office/drawing/2014/main" id="{34FA470D-B37E-3FD6-D646-FA96DC521568}"/>
              </a:ext>
            </a:extLst>
          </p:cNvPr>
          <p:cNvPicPr>
            <a:picLocks noChangeAspect="1"/>
          </p:cNvPicPr>
          <p:nvPr/>
        </p:nvPicPr>
        <p:blipFill>
          <a:blip r:embed="rId3">
            <a:alphaModFix amt="35000"/>
          </a:blip>
          <a:srcRect t="6858" r="16186" b="10986"/>
          <a:stretch>
            <a:fillRect/>
          </a:stretch>
        </p:blipFill>
        <p:spPr>
          <a:xfrm>
            <a:off x="-7753" y="0"/>
            <a:ext cx="12199753" cy="6708369"/>
          </a:xfrm>
          <a:prstGeom prst="rect">
            <a:avLst/>
          </a:prstGeom>
        </p:spPr>
      </p:pic>
      <p:sp>
        <p:nvSpPr>
          <p:cNvPr id="8" name="Rectangle 7">
            <a:extLst>
              <a:ext uri="{FF2B5EF4-FFF2-40B4-BE49-F238E27FC236}">
                <a16:creationId xmlns:a16="http://schemas.microsoft.com/office/drawing/2014/main" id="{7ECE5C6B-668F-E69C-FCB3-77B98CAA1B23}"/>
              </a:ext>
            </a:extLst>
          </p:cNvPr>
          <p:cNvSpPr/>
          <p:nvPr/>
        </p:nvSpPr>
        <p:spPr>
          <a:xfrm>
            <a:off x="-6911" y="5573320"/>
            <a:ext cx="12198911" cy="1284680"/>
          </a:xfrm>
          <a:prstGeom prst="rect">
            <a:avLst/>
          </a:prstGeom>
          <a:solidFill>
            <a:srgbClr val="EEF2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4691047-FFB6-9295-3589-9322D8825E66}"/>
              </a:ext>
            </a:extLst>
          </p:cNvPr>
          <p:cNvSpPr txBox="1"/>
          <p:nvPr/>
        </p:nvSpPr>
        <p:spPr>
          <a:xfrm>
            <a:off x="534520" y="529628"/>
            <a:ext cx="10438279" cy="5965736"/>
          </a:xfrm>
          <a:prstGeom prst="rect">
            <a:avLst/>
          </a:prstGeom>
          <a:noFill/>
        </p:spPr>
        <p:txBody>
          <a:bodyPr wrap="square">
            <a:spAutoFit/>
          </a:bodyPr>
          <a:lstStyle/>
          <a:p>
            <a:pPr marL="0" marR="0">
              <a:spcBef>
                <a:spcPts val="1200"/>
              </a:spcBef>
              <a:spcAft>
                <a:spcPts val="450"/>
              </a:spcAft>
              <a:buNone/>
            </a:pPr>
            <a:r>
              <a:rPr lang="en-GB" b="1" spc="-8" dirty="0">
                <a:solidFill>
                  <a:srgbClr val="C6361B"/>
                </a:solidFill>
              </a:rPr>
              <a:t>Inclusion isn’t accidental — it’s engineered</a:t>
            </a:r>
            <a:r>
              <a:rPr lang="en-GB" sz="1800" b="1" spc="-8" dirty="0">
                <a:solidFill>
                  <a:srgbClr val="C6361B"/>
                </a:solidFill>
                <a:effectLst/>
                <a:latin typeface="+mn-lt"/>
              </a:rPr>
              <a:t>.</a:t>
            </a:r>
          </a:p>
          <a:p>
            <a:pPr marL="0" marR="0" algn="ctr">
              <a:spcBef>
                <a:spcPts val="1200"/>
              </a:spcBef>
              <a:spcAft>
                <a:spcPts val="450"/>
              </a:spcAft>
              <a:buNone/>
            </a:pPr>
            <a:endParaRPr lang="en-GB" sz="1800" b="1" dirty="0">
              <a:solidFill>
                <a:srgbClr val="C6361B"/>
              </a:solidFill>
              <a:effectLst/>
              <a:latin typeface="+mn-lt"/>
            </a:endParaRPr>
          </a:p>
          <a:p>
            <a:pPr marL="0" marR="0">
              <a:spcAft>
                <a:spcPts val="900"/>
              </a:spcAft>
              <a:buNone/>
            </a:pPr>
            <a:r>
              <a:rPr lang="en-GB" sz="1800" spc="8" dirty="0">
                <a:solidFill>
                  <a:schemeClr val="tx1"/>
                </a:solidFill>
                <a:effectLst/>
                <a:latin typeface="+mn-lt"/>
              </a:rPr>
              <a:t>AI only becomes inclusive when teams design it that way.</a:t>
            </a:r>
            <a:endParaRPr lang="en-GB" sz="1800" dirty="0">
              <a:solidFill>
                <a:schemeClr val="tx1"/>
              </a:solidFill>
              <a:effectLst/>
              <a:latin typeface="+mn-lt"/>
            </a:endParaRPr>
          </a:p>
          <a:p>
            <a:pPr marL="342900" marR="0" lvl="0" indent="-342900">
              <a:spcBef>
                <a:spcPts val="300"/>
              </a:spcBef>
              <a:spcAft>
                <a:spcPts val="750"/>
              </a:spcAft>
              <a:buFont typeface="Arial" panose="020B0604020202020204" pitchFamily="34" charset="0"/>
              <a:buChar char="•"/>
            </a:pPr>
            <a:r>
              <a:rPr lang="en-GB" sz="1800" spc="8" dirty="0">
                <a:solidFill>
                  <a:schemeClr val="tx1"/>
                </a:solidFill>
                <a:effectLst/>
                <a:latin typeface="+mn-lt"/>
              </a:rPr>
              <a:t>Identify where exclusion happens.</a:t>
            </a:r>
            <a:endParaRPr lang="en-GB" sz="1800" dirty="0">
              <a:solidFill>
                <a:schemeClr val="tx1"/>
              </a:solidFill>
              <a:effectLst/>
              <a:latin typeface="+mn-lt"/>
            </a:endParaRPr>
          </a:p>
          <a:p>
            <a:pPr marL="342900" marR="0" lvl="0" indent="-342900">
              <a:spcAft>
                <a:spcPts val="750"/>
              </a:spcAft>
              <a:buFont typeface="Arial" panose="020B0604020202020204" pitchFamily="34" charset="0"/>
              <a:buChar char="•"/>
            </a:pPr>
            <a:r>
              <a:rPr lang="en-GB" sz="1800" spc="8" dirty="0">
                <a:solidFill>
                  <a:schemeClr val="tx1"/>
                </a:solidFill>
                <a:effectLst/>
                <a:latin typeface="+mn-lt"/>
              </a:rPr>
              <a:t>Involve diverse users early and often.</a:t>
            </a:r>
            <a:endParaRPr lang="en-GB" sz="1800" dirty="0">
              <a:solidFill>
                <a:schemeClr val="tx1"/>
              </a:solidFill>
              <a:effectLst/>
              <a:latin typeface="+mn-lt"/>
            </a:endParaRPr>
          </a:p>
          <a:p>
            <a:pPr marL="342900" marR="0" lvl="0" indent="-342900">
              <a:spcAft>
                <a:spcPts val="750"/>
              </a:spcAft>
              <a:buFont typeface="Arial" panose="020B0604020202020204" pitchFamily="34" charset="0"/>
              <a:buChar char="•"/>
            </a:pPr>
            <a:r>
              <a:rPr lang="en-GB" sz="1800" spc="8" dirty="0">
                <a:solidFill>
                  <a:schemeClr val="tx1"/>
                </a:solidFill>
                <a:effectLst/>
                <a:latin typeface="+mn-lt"/>
              </a:rPr>
              <a:t>Build accessibility and equity into every stage.</a:t>
            </a:r>
            <a:endParaRPr lang="en-GB" sz="1800" dirty="0">
              <a:solidFill>
                <a:schemeClr val="tx1"/>
              </a:solidFill>
              <a:effectLst/>
              <a:latin typeface="+mn-lt"/>
            </a:endParaRPr>
          </a:p>
          <a:p>
            <a:pPr marL="342900" marR="0" lvl="0" indent="-342900">
              <a:spcAft>
                <a:spcPts val="1050"/>
              </a:spcAft>
              <a:buFont typeface="Arial" panose="020B0604020202020204" pitchFamily="34" charset="0"/>
              <a:buChar char="•"/>
            </a:pPr>
            <a:r>
              <a:rPr lang="en-GB" sz="1800" spc="8" dirty="0">
                <a:solidFill>
                  <a:schemeClr val="tx1"/>
                </a:solidFill>
                <a:effectLst/>
                <a:latin typeface="+mn-lt"/>
              </a:rPr>
              <a:t>Test with real people, not assumptions.</a:t>
            </a:r>
          </a:p>
          <a:p>
            <a:pPr marR="0" lvl="0">
              <a:spcAft>
                <a:spcPts val="1050"/>
              </a:spcAft>
            </a:pPr>
            <a:endParaRPr lang="en-GB" sz="1800" dirty="0">
              <a:solidFill>
                <a:schemeClr val="tx1"/>
              </a:solidFill>
              <a:effectLst/>
              <a:latin typeface="+mn-lt"/>
            </a:endParaRPr>
          </a:p>
          <a:p>
            <a:pPr marL="0" marR="0">
              <a:spcAft>
                <a:spcPts val="900"/>
              </a:spcAft>
              <a:buNone/>
            </a:pPr>
            <a:r>
              <a:rPr lang="en-GB" sz="1800" spc="8" dirty="0">
                <a:solidFill>
                  <a:schemeClr val="tx1"/>
                </a:solidFill>
                <a:effectLst/>
                <a:latin typeface="+mn-lt"/>
              </a:rPr>
              <a:t>When inclusion is prioritised, tools like AR subtitle glasses show what’s possible.</a:t>
            </a:r>
            <a:endParaRPr lang="en-GB" sz="1800" dirty="0">
              <a:solidFill>
                <a:schemeClr val="tx1"/>
              </a:solidFill>
              <a:effectLst/>
              <a:latin typeface="+mn-lt"/>
            </a:endParaRPr>
          </a:p>
          <a:p>
            <a:pPr marL="0" marR="0">
              <a:spcAft>
                <a:spcPts val="900"/>
              </a:spcAft>
              <a:buNone/>
            </a:pPr>
            <a:r>
              <a:rPr lang="en-GB" sz="1800" spc="8" dirty="0">
                <a:solidFill>
                  <a:schemeClr val="tx1"/>
                </a:solidFill>
                <a:effectLst/>
                <a:latin typeface="+mn-lt"/>
              </a:rPr>
              <a:t>When it isn’t, AI can deepen inequality.</a:t>
            </a:r>
          </a:p>
          <a:p>
            <a:pPr marL="0" marR="0">
              <a:spcAft>
                <a:spcPts val="900"/>
              </a:spcAft>
              <a:buNone/>
            </a:pPr>
            <a:endParaRPr lang="en-GB" sz="1800" dirty="0">
              <a:solidFill>
                <a:schemeClr val="tx1"/>
              </a:solidFill>
              <a:effectLst/>
              <a:latin typeface="+mn-lt"/>
            </a:endParaRPr>
          </a:p>
          <a:p>
            <a:pPr marL="0" marR="0">
              <a:spcAft>
                <a:spcPts val="900"/>
              </a:spcAft>
              <a:buNone/>
            </a:pPr>
            <a:r>
              <a:rPr lang="en-GB" sz="1800" spc="8" dirty="0">
                <a:solidFill>
                  <a:schemeClr val="tx1"/>
                </a:solidFill>
                <a:effectLst/>
                <a:latin typeface="+mn-lt"/>
              </a:rPr>
              <a:t>The real question for engineering teams is:</a:t>
            </a:r>
          </a:p>
          <a:p>
            <a:pPr marL="0" marR="0">
              <a:spcAft>
                <a:spcPts val="900"/>
              </a:spcAft>
              <a:buNone/>
            </a:pPr>
            <a:endParaRPr lang="en-GB" sz="1800" spc="8" dirty="0">
              <a:solidFill>
                <a:schemeClr val="tx1"/>
              </a:solidFill>
              <a:effectLst/>
              <a:latin typeface="+mn-lt"/>
            </a:endParaRPr>
          </a:p>
          <a:p>
            <a:pPr marL="0" marR="0">
              <a:spcAft>
                <a:spcPts val="900"/>
              </a:spcAft>
              <a:buNone/>
            </a:pPr>
            <a:endParaRPr lang="en-GB" sz="1800" dirty="0">
              <a:solidFill>
                <a:schemeClr val="tx1"/>
              </a:solidFill>
              <a:effectLst/>
              <a:latin typeface="+mn-lt"/>
            </a:endParaRPr>
          </a:p>
          <a:p>
            <a:pPr marL="0" marR="0" algn="ctr">
              <a:spcAft>
                <a:spcPts val="900"/>
              </a:spcAft>
              <a:buNone/>
            </a:pPr>
            <a:r>
              <a:rPr lang="en-GB" b="1" spc="-8" dirty="0">
                <a:solidFill>
                  <a:srgbClr val="C6361B"/>
                </a:solidFill>
              </a:rPr>
              <a:t>Are we building AI in a way that ensures inclusion happens?</a:t>
            </a:r>
          </a:p>
        </p:txBody>
      </p:sp>
    </p:spTree>
    <p:extLst>
      <p:ext uri="{BB962C8B-B14F-4D97-AF65-F5344CB8AC3E}">
        <p14:creationId xmlns:p14="http://schemas.microsoft.com/office/powerpoint/2010/main" val="3724249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0D2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10DB8-A69C-4F54-B3EB-170289B99EA5}"/>
              </a:ext>
            </a:extLst>
          </p:cNvPr>
          <p:cNvSpPr>
            <a:spLocks noGrp="1"/>
          </p:cNvSpPr>
          <p:nvPr>
            <p:ph type="ctrTitle"/>
          </p:nvPr>
        </p:nvSpPr>
        <p:spPr>
          <a:xfrm>
            <a:off x="531813" y="607971"/>
            <a:ext cx="9144000" cy="1623906"/>
          </a:xfrm>
        </p:spPr>
        <p:txBody>
          <a:bodyPr/>
          <a:lstStyle/>
          <a:p>
            <a:r>
              <a:rPr lang="en-GB"/>
              <a:t>Thank</a:t>
            </a:r>
            <a:br>
              <a:rPr lang="en-GB"/>
            </a:br>
            <a:r>
              <a:rPr lang="en-GB">
                <a:solidFill>
                  <a:srgbClr val="6D0D20"/>
                </a:solidFill>
              </a:rPr>
              <a:t>you.</a:t>
            </a:r>
            <a:br>
              <a:rPr lang="en-GB"/>
            </a:br>
            <a:endParaRPr lang="en-GB"/>
          </a:p>
        </p:txBody>
      </p:sp>
      <p:sp>
        <p:nvSpPr>
          <p:cNvPr id="5" name="Text Placeholder 4">
            <a:extLst>
              <a:ext uri="{FF2B5EF4-FFF2-40B4-BE49-F238E27FC236}">
                <a16:creationId xmlns:a16="http://schemas.microsoft.com/office/drawing/2014/main" id="{79771614-3A5E-47D1-9AE3-C33743CD1AB4}"/>
              </a:ext>
            </a:extLst>
          </p:cNvPr>
          <p:cNvSpPr>
            <a:spLocks noGrp="1"/>
          </p:cNvSpPr>
          <p:nvPr>
            <p:ph type="body" sz="quarter" idx="17"/>
          </p:nvPr>
        </p:nvSpPr>
        <p:spPr>
          <a:xfrm>
            <a:off x="541338" y="2952000"/>
            <a:ext cx="2963862" cy="1001164"/>
          </a:xfrm>
        </p:spPr>
        <p:txBody>
          <a:bodyPr/>
          <a:lstStyle/>
          <a:p>
            <a:r>
              <a:rPr lang="en-GB" dirty="0"/>
              <a:t>diversity@imeche.org</a:t>
            </a:r>
          </a:p>
          <a:p>
            <a:r>
              <a:rPr lang="en-GB" dirty="0"/>
              <a:t>imeche.org</a:t>
            </a:r>
          </a:p>
        </p:txBody>
      </p:sp>
      <p:pic>
        <p:nvPicPr>
          <p:cNvPr id="12" name="Picture Placeholder 5">
            <a:extLst>
              <a:ext uri="{FF2B5EF4-FFF2-40B4-BE49-F238E27FC236}">
                <a16:creationId xmlns:a16="http://schemas.microsoft.com/office/drawing/2014/main" id="{DB062796-0439-45EE-A41E-9E04ECC72DB8}"/>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408" t="-50000" r="408" b="-50453"/>
          <a:stretch/>
        </p:blipFill>
        <p:spPr>
          <a:xfrm>
            <a:off x="541338" y="1718640"/>
            <a:ext cx="1785600" cy="1154632"/>
          </a:xfrm>
          <a:prstGeom prst="rect">
            <a:avLst/>
          </a:prstGeom>
        </p:spPr>
      </p:pic>
    </p:spTree>
    <p:extLst>
      <p:ext uri="{BB962C8B-B14F-4D97-AF65-F5344CB8AC3E}">
        <p14:creationId xmlns:p14="http://schemas.microsoft.com/office/powerpoint/2010/main" val="25867153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IMechE Internal">
  <a:themeElements>
    <a:clrScheme name="IMechE">
      <a:dk1>
        <a:sysClr val="windowText" lastClr="000000"/>
      </a:dk1>
      <a:lt1>
        <a:sysClr val="window" lastClr="FFFFFF"/>
      </a:lt1>
      <a:dk2>
        <a:srgbClr val="000000"/>
      </a:dk2>
      <a:lt2>
        <a:srgbClr val="000000"/>
      </a:lt2>
      <a:accent1>
        <a:srgbClr val="000000"/>
      </a:accent1>
      <a:accent2>
        <a:srgbClr val="000000"/>
      </a:accent2>
      <a:accent3>
        <a:srgbClr val="000000"/>
      </a:accent3>
      <a:accent4>
        <a:srgbClr val="000000"/>
      </a:accent4>
      <a:accent5>
        <a:srgbClr val="000000"/>
      </a:accent5>
      <a:accent6>
        <a:srgbClr val="000000"/>
      </a:accent6>
      <a:hlink>
        <a:srgbClr val="0070C0"/>
      </a:hlink>
      <a:folHlink>
        <a:srgbClr val="7030A0"/>
      </a:folHlink>
    </a:clrScheme>
    <a:fontScheme name="IMechE Verdana External">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lgn="l">
          <a:lnSpc>
            <a:spcPts val="2400"/>
          </a:lnSpc>
          <a:defRPr dirty="0">
            <a:solidFill>
              <a:srgbClr val="594B44"/>
            </a:solidFill>
          </a:defRPr>
        </a:defPPr>
      </a:lstStyle>
    </a:txDef>
  </a:objectDefaults>
  <a:extraClrSchemeLst/>
  <a:custClrLst>
    <a:custClr name="Bright Red">
      <a:srgbClr val="C6361B"/>
    </a:custClr>
    <a:custClr name="Dark Red">
      <a:srgbClr val="5D1425"/>
    </a:custClr>
    <a:custClr name="Warm Grey">
      <a:srgbClr val="564C46"/>
    </a:custClr>
    <a:custClr name="Warm Grey 7%">
      <a:srgbClr val="F1EFEE"/>
    </a:custClr>
    <a:custClr name="Light Blue">
      <a:srgbClr val="DBECFC"/>
    </a:custClr>
    <a:custClr name="Light Green">
      <a:srgbClr val="EEF2DA"/>
    </a:custClr>
    <a:custClr name="Light Yellow">
      <a:srgbClr val="FFFAD2"/>
    </a:custClr>
    <a:custClr name="Light Purple">
      <a:srgbClr val="E6E2F1"/>
    </a:custClr>
    <a:custClr name="Blank">
      <a:srgbClr val="FFFFFF"/>
    </a:custClr>
    <a:custClr name="Blank">
      <a:srgbClr val="FFFFFF"/>
    </a:custClr>
    <a:custClr name="Blank">
      <a:srgbClr val="FFFFFF"/>
    </a:custClr>
    <a:custClr name="Blank">
      <a:srgbClr val="FFFFFF"/>
    </a:custClr>
    <a:custClr name="Blank">
      <a:srgbClr val="FFFFFF"/>
    </a:custClr>
    <a:custClr name="Warm Grey 20%">
      <a:srgbClr val="D7D3D1"/>
    </a:custClr>
    <a:custClr name="Blue">
      <a:srgbClr val="B0D2F1"/>
    </a:custClr>
    <a:custClr name="Green">
      <a:srgbClr val="CAD344"/>
    </a:custClr>
    <a:custClr name="Yellow">
      <a:srgbClr val="F9DC0A"/>
    </a:custClr>
    <a:custClr name="Purple">
      <a:srgbClr val="C2B7D9"/>
    </a:custClr>
    <a:custClr name="Blank">
      <a:srgbClr val="FFFFFF"/>
    </a:custClr>
    <a:custClr name="Blank">
      <a:srgbClr val="FFFFFF"/>
    </a:custClr>
    <a:custClr name="Blank">
      <a:srgbClr val="FFFFFF"/>
    </a:custClr>
    <a:custClr name="Blank">
      <a:srgbClr val="FFFFFF"/>
    </a:custClr>
    <a:custClr name="Blank">
      <a:srgbClr val="FFFFFF"/>
    </a:custClr>
    <a:custClr name="Warm Grey 40%">
      <a:srgbClr val="B3ACA9"/>
    </a:custClr>
    <a:custClr name="Dark Blue">
      <a:srgbClr val="4989C1"/>
    </a:custClr>
    <a:custClr name="Dark Green">
      <a:srgbClr val="6D8036"/>
    </a:custClr>
    <a:custClr name="Orange">
      <a:srgbClr val="C5741A"/>
    </a:custClr>
    <a:custClr name="Dark Purple">
      <a:srgbClr val="543C83"/>
    </a:custClr>
    <a:custClr name="Blank">
      <a:srgbClr val="FFFFFF"/>
    </a:custClr>
    <a:custClr name="Blank">
      <a:srgbClr val="FFFFFF"/>
    </a:custClr>
    <a:custClr name="Blank">
      <a:srgbClr val="FFFFFF"/>
    </a:custClr>
    <a:custClr name="Blank">
      <a:srgbClr val="FFFFFF"/>
    </a:custClr>
    <a:custClr name="Blank">
      <a:srgbClr val="FFFFFF"/>
    </a:custClr>
    <a:custClr name="Warm Grey 60%">
      <a:srgbClr val="928A84"/>
    </a:custClr>
    <a:custClr name="Darker Blue">
      <a:srgbClr val="0B3255"/>
    </a:custClr>
    <a:custClr name="Darker Green">
      <a:srgbClr val="2F481B"/>
    </a:custClr>
    <a:custClr name="Darker Orange">
      <a:srgbClr val="8B3B11"/>
    </a:custClr>
    <a:custClr name="Darker Purple">
      <a:srgbClr val="3B2356"/>
    </a:custClr>
    <a:custClr name="Blank">
      <a:srgbClr val="FFFFFF"/>
    </a:custClr>
    <a:custClr name="Blank">
      <a:srgbClr val="FFFFFF"/>
    </a:custClr>
    <a:custClr name="Blank">
      <a:srgbClr val="FFFFFF"/>
    </a:custClr>
    <a:custClr name="Blank">
      <a:srgbClr val="FFFFFF"/>
    </a:custClr>
    <a:custClr name="Blank">
      <a:srgbClr val="FFFFFF"/>
    </a:custClr>
    <a:custClr name="Warm Grey 80%">
      <a:srgbClr val="736A64"/>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Lst>
  <a:extLst>
    <a:ext uri="{05A4C25C-085E-4340-85A3-A5531E510DB2}">
      <thm15:themeFamily xmlns:thm15="http://schemas.microsoft.com/office/thememl/2012/main" name="IMechE External v2.4.potx" id="{EE12DF26-B1F2-4372-A024-D91CAA67DBFF}" vid="{0B933553-C0F3-4236-AB46-049DBD5AAA5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c8ff2fb-31e1-4e6e-922e-e2012ae0eb0f" xsi:nil="true"/>
    <lcf76f155ced4ddcb4097134ff3c332f xmlns="26a250c2-6e04-4f8f-bee3-d309a0509eb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34E564166677C4DA1A1BDFC0ADA52FD" ma:contentTypeVersion="13" ma:contentTypeDescription="Create a new document." ma:contentTypeScope="" ma:versionID="b39d612bc551770ab9ec207a16ccdfa7">
  <xsd:schema xmlns:xsd="http://www.w3.org/2001/XMLSchema" xmlns:xs="http://www.w3.org/2001/XMLSchema" xmlns:p="http://schemas.microsoft.com/office/2006/metadata/properties" xmlns:ns2="26a250c2-6e04-4f8f-bee3-d309a0509eb2" xmlns:ns3="5c8ff2fb-31e1-4e6e-922e-e2012ae0eb0f" targetNamespace="http://schemas.microsoft.com/office/2006/metadata/properties" ma:root="true" ma:fieldsID="c7057712be3ff8be275dfaa214ec576f" ns2:_="" ns3:_="">
    <xsd:import namespace="26a250c2-6e04-4f8f-bee3-d309a0509eb2"/>
    <xsd:import namespace="5c8ff2fb-31e1-4e6e-922e-e2012ae0eb0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a250c2-6e04-4f8f-bee3-d309a0509e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58f0337-cc41-4ee6-891a-eeaea0c11290"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c8ff2fb-31e1-4e6e-922e-e2012ae0eb0f"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b97263a0-2b74-4713-8c1a-a73565e9814d}" ma:internalName="TaxCatchAll" ma:showField="CatchAllData" ma:web="5c8ff2fb-31e1-4e6e-922e-e2012ae0eb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85F62A-F716-4AF1-8D20-139109549804}">
  <ds:schemaRefs>
    <ds:schemaRef ds:uri="http://schemas.openxmlformats.org/package/2006/metadata/core-properties"/>
    <ds:schemaRef ds:uri="http://schemas.microsoft.com/office/2006/documentManagement/types"/>
    <ds:schemaRef ds:uri="http://purl.org/dc/dcmitype/"/>
    <ds:schemaRef ds:uri="26a250c2-6e04-4f8f-bee3-d309a0509eb2"/>
    <ds:schemaRef ds:uri="http://purl.org/dc/terms/"/>
    <ds:schemaRef ds:uri="http://www.w3.org/XML/1998/namespace"/>
    <ds:schemaRef ds:uri="http://purl.org/dc/elements/1.1/"/>
    <ds:schemaRef ds:uri="http://schemas.microsoft.com/office/2006/metadata/properties"/>
    <ds:schemaRef ds:uri="http://schemas.microsoft.com/office/infopath/2007/PartnerControls"/>
    <ds:schemaRef ds:uri="5c8ff2fb-31e1-4e6e-922e-e2012ae0eb0f"/>
  </ds:schemaRefs>
</ds:datastoreItem>
</file>

<file path=customXml/itemProps2.xml><?xml version="1.0" encoding="utf-8"?>
<ds:datastoreItem xmlns:ds="http://schemas.openxmlformats.org/officeDocument/2006/customXml" ds:itemID="{4920EB95-CE4C-46AE-8487-96655FF90F0E}">
  <ds:schemaRefs>
    <ds:schemaRef ds:uri="26a250c2-6e04-4f8f-bee3-d309a0509eb2"/>
    <ds:schemaRef ds:uri="5c8ff2fb-31e1-4e6e-922e-e2012ae0eb0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EB1ED20-414C-4B6D-8C84-4F396D86D6A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IMechE External PowerPoint Template (July 2022)</Template>
  <TotalTime>676</TotalTime>
  <Words>767</Words>
  <Application>Microsoft Office PowerPoint</Application>
  <PresentationFormat>Widescreen</PresentationFormat>
  <Paragraphs>70</Paragraphs>
  <Slides>4</Slides>
  <Notes>4</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4</vt:i4>
      </vt:variant>
    </vt:vector>
  </HeadingPairs>
  <TitlesOfParts>
    <vt:vector size="9" baseType="lpstr">
      <vt:lpstr>Arial</vt:lpstr>
      <vt:lpstr>Calibri</vt:lpstr>
      <vt:lpstr>Verdana</vt:lpstr>
      <vt:lpstr>IMechE Internal</vt:lpstr>
      <vt:lpstr>think-cell Slide</vt:lpstr>
      <vt:lpstr>Inclusion Moment </vt:lpstr>
      <vt:lpstr>Does ai support inclusion in engineering?</vt:lpstr>
      <vt:lpstr>PowerPoint Presentation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Induction Pack</dc:title>
  <dc:creator>Kristina Korsaks;Emma Bould (MEMBER)</dc:creator>
  <cp:keywords>Culture Ambassador</cp:keywords>
  <cp:lastModifiedBy>Kristina Korsaks</cp:lastModifiedBy>
  <cp:revision>18</cp:revision>
  <dcterms:created xsi:type="dcterms:W3CDTF">2022-07-08T12:43:03Z</dcterms:created>
  <dcterms:modified xsi:type="dcterms:W3CDTF">2026-10-06T09:49:44Z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1f81cae-2cc7-434f-b11d-39789e497bf2_Enabled">
    <vt:lpwstr>true</vt:lpwstr>
  </property>
  <property fmtid="{D5CDD505-2E9C-101B-9397-08002B2CF9AE}" pid="3" name="MSIP_Label_31f81cae-2cc7-434f-b11d-39789e497bf2_SetDate">
    <vt:lpwstr>2025-01-17T10:16:37Z</vt:lpwstr>
  </property>
  <property fmtid="{D5CDD505-2E9C-101B-9397-08002B2CF9AE}" pid="4" name="MSIP_Label_31f81cae-2cc7-434f-b11d-39789e497bf2_Method">
    <vt:lpwstr>Standard</vt:lpwstr>
  </property>
  <property fmtid="{D5CDD505-2E9C-101B-9397-08002B2CF9AE}" pid="5" name="MSIP_Label_31f81cae-2cc7-434f-b11d-39789e497bf2_Name">
    <vt:lpwstr>Confidential</vt:lpwstr>
  </property>
  <property fmtid="{D5CDD505-2E9C-101B-9397-08002B2CF9AE}" pid="6" name="MSIP_Label_31f81cae-2cc7-434f-b11d-39789e497bf2_SiteId">
    <vt:lpwstr>dd5e230f-c165-49c4-957f-e203458fffab</vt:lpwstr>
  </property>
  <property fmtid="{D5CDD505-2E9C-101B-9397-08002B2CF9AE}" pid="7" name="MSIP_Label_31f81cae-2cc7-434f-b11d-39789e497bf2_ActionId">
    <vt:lpwstr>932964c3-8dfb-4718-90c6-af51aa2d0956</vt:lpwstr>
  </property>
  <property fmtid="{D5CDD505-2E9C-101B-9397-08002B2CF9AE}" pid="8" name="MSIP_Label_31f81cae-2cc7-434f-b11d-39789e497bf2_ContentBits">
    <vt:lpwstr>0</vt:lpwstr>
  </property>
  <property fmtid="{D5CDD505-2E9C-101B-9397-08002B2CF9AE}" pid="9" name="ContentTypeId">
    <vt:lpwstr>0x010100634E564166677C4DA1A1BDFC0ADA52FD</vt:lpwstr>
  </property>
  <property fmtid="{D5CDD505-2E9C-101B-9397-08002B2CF9AE}" pid="10" name="MediaServiceImageTags">
    <vt:lpwstr/>
  </property>
</Properties>
</file>